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69"/>
  </p:notesMasterIdLst>
  <p:sldIdLst>
    <p:sldId id="256" r:id="rId2"/>
    <p:sldId id="732" r:id="rId3"/>
    <p:sldId id="734" r:id="rId4"/>
    <p:sldId id="258" r:id="rId5"/>
    <p:sldId id="728" r:id="rId6"/>
    <p:sldId id="731" r:id="rId7"/>
    <p:sldId id="729" r:id="rId8"/>
    <p:sldId id="733" r:id="rId9"/>
    <p:sldId id="730" r:id="rId10"/>
    <p:sldId id="736" r:id="rId11"/>
    <p:sldId id="737" r:id="rId12"/>
    <p:sldId id="738" r:id="rId13"/>
    <p:sldId id="739" r:id="rId14"/>
    <p:sldId id="740" r:id="rId15"/>
    <p:sldId id="741" r:id="rId16"/>
    <p:sldId id="742" r:id="rId17"/>
    <p:sldId id="743" r:id="rId18"/>
    <p:sldId id="744" r:id="rId19"/>
    <p:sldId id="758" r:id="rId20"/>
    <p:sldId id="745" r:id="rId21"/>
    <p:sldId id="746" r:id="rId22"/>
    <p:sldId id="259" r:id="rId23"/>
    <p:sldId id="277" r:id="rId24"/>
    <p:sldId id="278" r:id="rId25"/>
    <p:sldId id="284" r:id="rId26"/>
    <p:sldId id="261" r:id="rId27"/>
    <p:sldId id="270" r:id="rId28"/>
    <p:sldId id="268" r:id="rId29"/>
    <p:sldId id="271" r:id="rId30"/>
    <p:sldId id="260" r:id="rId31"/>
    <p:sldId id="752" r:id="rId32"/>
    <p:sldId id="263" r:id="rId33"/>
    <p:sldId id="266" r:id="rId34"/>
    <p:sldId id="267" r:id="rId35"/>
    <p:sldId id="749" r:id="rId36"/>
    <p:sldId id="269" r:id="rId37"/>
    <p:sldId id="753" r:id="rId38"/>
    <p:sldId id="754" r:id="rId39"/>
    <p:sldId id="755" r:id="rId40"/>
    <p:sldId id="757" r:id="rId41"/>
    <p:sldId id="750" r:id="rId42"/>
    <p:sldId id="756" r:id="rId43"/>
    <p:sldId id="273" r:id="rId44"/>
    <p:sldId id="724" r:id="rId45"/>
    <p:sldId id="723" r:id="rId46"/>
    <p:sldId id="663" r:id="rId47"/>
    <p:sldId id="656" r:id="rId48"/>
    <p:sldId id="660" r:id="rId49"/>
    <p:sldId id="664" r:id="rId50"/>
    <p:sldId id="665" r:id="rId51"/>
    <p:sldId id="666" r:id="rId52"/>
    <p:sldId id="667" r:id="rId53"/>
    <p:sldId id="680" r:id="rId54"/>
    <p:sldId id="681" r:id="rId55"/>
    <p:sldId id="682" r:id="rId56"/>
    <p:sldId id="683" r:id="rId57"/>
    <p:sldId id="684" r:id="rId58"/>
    <p:sldId id="685" r:id="rId59"/>
    <p:sldId id="686" r:id="rId60"/>
    <p:sldId id="722" r:id="rId61"/>
    <p:sldId id="687" r:id="rId62"/>
    <p:sldId id="688" r:id="rId63"/>
    <p:sldId id="689" r:id="rId64"/>
    <p:sldId id="706" r:id="rId65"/>
    <p:sldId id="691" r:id="rId66"/>
    <p:sldId id="692" r:id="rId67"/>
    <p:sldId id="693" r:id="rId68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0013"/>
  </p:normalViewPr>
  <p:slideViewPr>
    <p:cSldViewPr snapToGrid="0" snapToObjects="1">
      <p:cViewPr varScale="1">
        <p:scale>
          <a:sx n="157" d="100"/>
          <a:sy n="157" d="100"/>
        </p:scale>
        <p:origin x="8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1pPr>
    <a:lvl2pPr indent="143492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2pPr>
    <a:lvl3pPr indent="286984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3pPr>
    <a:lvl4pPr indent="430477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4pPr>
    <a:lvl5pPr indent="573969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5pPr>
    <a:lvl6pPr indent="717461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6pPr>
    <a:lvl7pPr indent="860953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7pPr>
    <a:lvl8pPr indent="1004446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8pPr>
    <a:lvl9pPr indent="1147938" defTabSz="286984" latinLnBrk="0">
      <a:lnSpc>
        <a:spcPct val="117999"/>
      </a:lnSpc>
      <a:defRPr sz="1381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767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EF981AF0-D6E1-4D43-872A-6001932C1D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E9380B72-4BD8-BB45-8AD2-4DC40E5B6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8475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EDAD5150-E939-AF47-9BB4-CA8E5E2523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8DB2AAAB-87E2-F94C-BD1B-47819DC26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3541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3DD87C60-90B9-494B-A2D9-A5250666F7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186ADB-6083-D543-B46E-C5E0F9529061}" type="slidenum">
              <a:rPr lang="en-US" altLang="zh-TW">
                <a:latin typeface="Times New Roman" panose="02020603050405020304" pitchFamily="18" charset="0"/>
              </a:rPr>
              <a:pPr/>
              <a:t>65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9B7DAEBE-86B8-E749-82C0-0EBD99ECEE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71EFDBEE-CC22-E344-981F-1F5F24301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328102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B1BECD3-3CF0-3A4A-B1B3-A9C9080A81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E13289-4555-074E-905C-CAC0C814B6BB}" type="slidenum">
              <a:rPr lang="en-US" altLang="zh-TW">
                <a:latin typeface="Times New Roman" panose="02020603050405020304" pitchFamily="18" charset="0"/>
              </a:rPr>
              <a:pPr/>
              <a:t>66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029A84A4-6AC5-2F44-9D4B-6D17D156A3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7CB2C7E5-EC7D-BC46-BEE5-E53055FCA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82018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>
            <a:extLst>
              <a:ext uri="{FF2B5EF4-FFF2-40B4-BE49-F238E27FC236}">
                <a16:creationId xmlns:a16="http://schemas.microsoft.com/office/drawing/2014/main" id="{8BAA9C8B-B3B2-DE4A-B5C4-E3005878EE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E896C7-15FD-9D45-81FA-C71ED5BE366A}" type="slidenum">
              <a:rPr lang="en-US" altLang="zh-TW">
                <a:latin typeface="Times New Roman" panose="02020603050405020304" pitchFamily="18" charset="0"/>
              </a:rPr>
              <a:pPr/>
              <a:t>67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91068BF0-7EF7-A243-839E-B8429CD9CD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830D410D-6952-BF45-91DA-A268CC4C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9747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16721579-7C7D-B543-8904-E74AFF8DB5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0BF5F424-7A87-F64A-90EB-DE2C44757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Arial" panose="020B0604020202020204" pitchFamily="34" charset="0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B4D27706-170A-1F4A-8F09-EA7EDD560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84C0517-AF30-6745-B9D1-C7677B721061}" type="slidenum">
              <a:rPr lang="en-US" altLang="zh-TW" sz="1200"/>
              <a:pPr eaLnBrk="1" hangingPunct="1"/>
              <a:t>21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53572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CBBF0E40-184B-014D-B232-40636E6B6B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F832AC37-BD29-6D45-9BB6-F9FE4B94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A71DE29D-EABA-E140-A0A2-8FD2E3403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3F3DD5F-47FA-3844-9DB0-108CA9EF7C78}" type="slidenum">
              <a:rPr lang="en-US" altLang="zh-TW" sz="1200"/>
              <a:pPr eaLnBrk="1" hangingPunct="1"/>
              <a:t>22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85025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442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FA57B6FA-0482-FF46-91AD-74C38DF664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96843FD0-B915-6143-B945-B23842C6D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918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9033AC1B-BBF1-EB40-8B82-B85BAD24A9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74DEF517-87B6-EB40-BBC0-64855019E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2927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CCE10150-7C07-BF40-A9AA-066E412AD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90FB387-6D08-C248-970D-3A13D13A2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0728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D4F39709-3244-DD4C-B5FF-26AA415B0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E49E1149-6EEB-1040-ABAD-1FD1B1B13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4730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F326C225-7D7B-144D-84B7-20090B242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9554040C-DC63-0146-A735-3AC517C5B1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9631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1BD5D-5813-921F-F26B-50E3500EE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620B16-5AC5-2A96-C6AA-3C05D6A40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A5ED09-23C1-440B-16B9-2F71E612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C24A1D-1BE1-48C8-1BDC-46EA7B0B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0F96EF-31AD-E78A-1790-71EBEE97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30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4EC3A-6E79-64AD-1A7D-3408E8B9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008794-AB22-CF72-D402-E580AE1B5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FF8FF-16D4-A5F0-70CE-9758F634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15A11A-01D9-762A-8061-736AF909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8CF4C2-FBFC-B779-1EB7-8CCA14F2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40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54A07E7-8FC0-0700-EEC2-E90F49DC0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3315A9-2152-2BA1-FDFF-9606FD673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53A160-C066-215F-99CE-C5B182CA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49B1AB-7453-EC1D-9D49-50D6CB74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5A555F-FCAF-807F-C2F4-1C4E6E68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2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357187" y="1826387"/>
            <a:ext cx="5063133" cy="31200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1266" i="1"/>
            </a:lvl1pPr>
          </a:lstStyle>
          <a:p>
            <a:r>
              <a:t>Lorem Ipsum Dolor</a:t>
            </a:r>
          </a:p>
        </p:txBody>
      </p:sp>
      <p:sp>
        <p:nvSpPr>
          <p:cNvPr id="17" name="大標題文字"/>
          <p:cNvSpPr txBox="1">
            <a:spLocks noGrp="1"/>
          </p:cNvSpPr>
          <p:nvPr>
            <p:ph type="title"/>
          </p:nvPr>
        </p:nvSpPr>
        <p:spPr>
          <a:xfrm>
            <a:off x="357187" y="2183309"/>
            <a:ext cx="5063133" cy="127248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大標題文字</a:t>
            </a:r>
          </a:p>
        </p:txBody>
      </p:sp>
      <p:sp>
        <p:nvSpPr>
          <p:cNvPr id="1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5822156" y="2183309"/>
            <a:ext cx="2982516" cy="12724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266"/>
            </a:lvl1pPr>
            <a:lvl2pPr marL="0" indent="120541">
              <a:spcBef>
                <a:spcPts val="0"/>
              </a:spcBef>
              <a:buClrTx/>
              <a:buSzTx/>
              <a:buFontTx/>
              <a:buNone/>
              <a:defRPr sz="1266"/>
            </a:lvl2pPr>
            <a:lvl3pPr marL="0" indent="241082">
              <a:spcBef>
                <a:spcPts val="0"/>
              </a:spcBef>
              <a:buClrTx/>
              <a:buSzTx/>
              <a:buFontTx/>
              <a:buNone/>
              <a:defRPr sz="1266"/>
            </a:lvl3pPr>
            <a:lvl4pPr marL="0" indent="361622">
              <a:spcBef>
                <a:spcPts val="0"/>
              </a:spcBef>
              <a:buClrTx/>
              <a:buSzTx/>
              <a:buFontTx/>
              <a:buNone/>
              <a:defRPr sz="1266"/>
            </a:lvl4pPr>
            <a:lvl5pPr marL="0" indent="482163">
              <a:spcBef>
                <a:spcPts val="0"/>
              </a:spcBef>
              <a:buClrTx/>
              <a:buSzTx/>
              <a:buFontTx/>
              <a:buNone/>
              <a:defRPr sz="126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624027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059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375047" y="3147715"/>
            <a:ext cx="8393906" cy="3460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633"/>
              </a:spcBef>
              <a:buClrTx/>
              <a:buSzTx/>
              <a:buFontTx/>
              <a:buNone/>
              <a:defRPr sz="1582" i="1"/>
            </a:lvl1pPr>
          </a:lstStyle>
          <a:p>
            <a:r>
              <a:t>–王大明</a:t>
            </a:r>
          </a:p>
        </p:txBody>
      </p:sp>
      <p:sp>
        <p:nvSpPr>
          <p:cNvPr id="108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33778"/>
            <a:ext cx="7358063" cy="39466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「在此輸入名言語錄。」</a:t>
            </a:r>
          </a:p>
        </p:txBody>
      </p:sp>
      <p:sp>
        <p:nvSpPr>
          <p:cNvPr id="10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36403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47662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F5C48-A761-4548-B7E5-A3EC2B5D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69018-9EF8-D944-8424-4DBC71C0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CA55D-8FC4-9B4C-A2DD-40B4C62E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1760" y="4683919"/>
            <a:ext cx="256480" cy="248658"/>
          </a:xfrm>
        </p:spPr>
        <p:txBody>
          <a:bodyPr/>
          <a:lstStyle>
            <a:lvl1pPr>
              <a:defRPr>
                <a:ea typeface="新細明體" panose="02020500000000000000" pitchFamily="18" charset="-120"/>
              </a:defRPr>
            </a:lvl1pPr>
          </a:lstStyle>
          <a:p>
            <a:fld id="{5EC4AE03-56AE-D846-B2A8-3CAF88422D9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699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213EC-0FE3-E699-A512-643B0259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CC1FC1-7C34-E2C7-175A-A32787C3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89B18-0B9A-C9FA-0619-9D005DE3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997DBB-DDE0-A5E6-F7E5-819242DA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EE5AB-50DA-E45A-A94A-950F9B25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37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A9795-1349-B432-6D8E-F59EDAF6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83CC1-6E9C-567A-1028-DB9CD4CE6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8AADF2-2E22-5291-EE5B-B349A55D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5F4F9F-C956-EC61-FB0E-82155E61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B9E604-0E3A-86B5-B5EC-461AAA6C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6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65164-FC88-5F58-F280-7C5BDD1A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7ACF0D-4019-4371-CDAF-0439BCD62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9FF87C-682D-EE9D-D16D-216298AEA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E3BCA7-E2AE-FDA4-B535-FCFE9510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95DE78-D091-34D4-CDC4-EBEF9D64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96F259-63C9-FB3E-FC14-5DCE75A0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4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477EE-E449-D8CF-A3F1-9FA3D12B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D6C64E-D013-181A-98EB-E24FC0CF3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3ECAC9-7873-3B00-30B3-B64A2171B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222E4B-265B-4D2C-EE57-331B2FBF6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3DA0E4-E29E-AC16-0C68-2D998ED96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957069-85DE-DAD6-DC54-74731841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0B07225-BD0C-6E8E-18A9-FD240F07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763699D-C37B-C033-689E-2E5174AC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58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0BD17-23CB-673D-C1BE-2FA7C1F1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9DC84D7-24DA-0189-6748-3CAB4F5C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C27F56-3835-5748-56AD-00D52F2C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D4E06A-E50F-B380-20CD-AA39764B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06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15FCA1C-9AF0-DCBC-3EA6-33AB6ED3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B8CBD9B-562B-9D3C-A9FE-B0C25D89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F35E9F-8392-3D31-0AFA-2E10F194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87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E404C-6544-B3DC-4153-5251B1D7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D91F3-C842-E198-F70B-70A43D43E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C81F94-3AA1-E608-C450-D01ABA69E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CBC151-B2E2-6F2E-E675-3B02F955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3E0651-26CD-057A-0FAC-C2D46FA8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EFD3EC-E008-9F89-5FEA-DFC62FE3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9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D8A59-EF96-FD7B-B540-30603C82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B2DBD51-D225-A312-3E95-DA7E22C45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2A697A-0BDE-1141-A585-B6063DE7F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51F850-24A0-F0F6-39BB-F9B08F4C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77BC73-C04F-6BE2-24F4-E61F45AF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192223-073E-ABBF-C38B-248ED80E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65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2FE94A-9831-8151-527F-8AE2A45E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AB1333-C8BE-6B6B-EB51-454C31C92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C8281-D38B-9D2F-03C6-2B5F51D72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36ED7-82F2-5946-A15D-A48EC18488EA}" type="datetimeFigureOut">
              <a:rPr kumimoji="1" lang="zh-TW" altLang="en-US" smtClean="0"/>
              <a:t>2022/12/22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81C902-3E93-43DB-19B2-2DC4C22CE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B5CB48-9DA3-3730-EF58-2839F8ACE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62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5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ecision Tree and It Spark Implementations"/>
          <p:cNvSpPr txBox="1">
            <a:spLocks noGrp="1"/>
          </p:cNvSpPr>
          <p:nvPr>
            <p:ph type="title"/>
          </p:nvPr>
        </p:nvSpPr>
        <p:spPr>
          <a:xfrm>
            <a:off x="357187" y="2183309"/>
            <a:ext cx="7872413" cy="1272480"/>
          </a:xfrm>
          <a:prstGeom prst="rect">
            <a:avLst/>
          </a:prstGeom>
        </p:spPr>
        <p:txBody>
          <a:bodyPr>
            <a:noAutofit/>
          </a:bodyPr>
          <a:lstStyle>
            <a:lvl1pPr defTabSz="531622">
              <a:spcBef>
                <a:spcPts val="1400"/>
              </a:spcBef>
              <a:defRPr sz="6370"/>
            </a:lvl1pPr>
          </a:lstStyle>
          <a:p>
            <a:r>
              <a:rPr lang="en-US" sz="3600" dirty="0"/>
              <a:t>Introduction to Similarity-based Learning</a:t>
            </a:r>
            <a:endParaRPr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8928AD-80BD-2F46-B7C8-78FBCB17E633}"/>
              </a:ext>
            </a:extLst>
          </p:cNvPr>
          <p:cNvSpPr txBox="1"/>
          <p:nvPr/>
        </p:nvSpPr>
        <p:spPr>
          <a:xfrm>
            <a:off x="1514445" y="3436354"/>
            <a:ext cx="562701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latin typeface="+mj-lt"/>
              </a:rPr>
              <a:t>National Chung </a:t>
            </a:r>
            <a:r>
              <a:rPr lang="en-US" altLang="zh-TW" sz="1800" dirty="0" err="1">
                <a:latin typeface="+mj-lt"/>
              </a:rPr>
              <a:t>Hsing</a:t>
            </a:r>
            <a:r>
              <a:rPr lang="en-US" altLang="zh-TW" sz="1800" dirty="0">
                <a:latin typeface="+mj-lt"/>
              </a:rPr>
              <a:t> University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latin typeface="+mj-lt"/>
              </a:rPr>
              <a:t>Department of Computer Science and Engineering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j-lt"/>
                <a:ea typeface="Palatino"/>
                <a:cs typeface="Palatino"/>
                <a:sym typeface="Palatino"/>
              </a:rPr>
              <a:t>Yao</a:t>
            </a:r>
            <a:r>
              <a:rPr lang="en-US" altLang="zh-TW" sz="1800" dirty="0">
                <a:latin typeface="+mj-lt"/>
              </a:rPr>
              <a:t>-Chung Fan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j-lt"/>
                <a:ea typeface="Palatino"/>
                <a:cs typeface="Palatino"/>
                <a:sym typeface="Palatino"/>
              </a:rPr>
              <a:t>yfan@nchu.edu.tw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+mj-lt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8D439C-DE90-A940-AB61-C917E8B7A9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AD76FF-9B10-C948-806F-FD1A819C20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969" y="2233778"/>
            <a:ext cx="7358063" cy="595035"/>
          </a:xfrm>
        </p:spPr>
        <p:txBody>
          <a:bodyPr/>
          <a:lstStyle/>
          <a:p>
            <a:pPr algn="l"/>
            <a:r>
              <a:rPr kumimoji="1" lang="en-US" altLang="zh-TW" sz="3200" dirty="0"/>
              <a:t>Data Normalization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25363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247875-F7EB-5A41-ADF7-A08BDA84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Data Normalization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3F0FD5-A89E-1D41-A3C6-36481A69B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marketing department wants to decide whether or not they should contact a customer with the following profile: </a:t>
            </a:r>
          </a:p>
          <a:p>
            <a:r>
              <a:rPr lang="en-US" altLang="zh-TW" dirty="0"/>
              <a:t>⟨SALARY = 56, 000, AGE = 35⟩ </a:t>
            </a:r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B050BD-4A59-CB45-8E51-555A62DB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" y="2614234"/>
            <a:ext cx="2959100" cy="2425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4FC88D0-753E-6543-925E-BF1FF78B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880" y="2574831"/>
            <a:ext cx="2991354" cy="2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200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27155-EAA2-DC49-B3C5-221B2AA4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600" dirty="0"/>
              <a:t>Data Normalization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61F2B02-1742-B246-960E-C44D8ABA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93825"/>
            <a:ext cx="7886700" cy="32146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3226BC-6392-0F41-A683-1486C2D1CAFE}"/>
              </a:ext>
            </a:extLst>
          </p:cNvPr>
          <p:cNvSpPr/>
          <p:nvPr/>
        </p:nvSpPr>
        <p:spPr>
          <a:xfrm>
            <a:off x="1034348" y="4819437"/>
            <a:ext cx="2856872" cy="324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⟨SALARY = 56000, AGE = 35⟩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028900-2296-1445-B70C-93BFF196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587" y="0"/>
            <a:ext cx="1564762" cy="13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EF86B-ED47-4F49-9816-20BA3C3E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Data Normalization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B6F9E9-59F4-B54A-9765-FD8042058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18110"/>
            <a:ext cx="8429625" cy="3214688"/>
          </a:xfrm>
        </p:spPr>
        <p:txBody>
          <a:bodyPr/>
          <a:lstStyle/>
          <a:p>
            <a:r>
              <a:rPr lang="en-US" altLang="zh-TW" dirty="0"/>
              <a:t>This odd prediction is caused by features taking different ranges of values, this is equivalent to features having different variances. </a:t>
            </a:r>
          </a:p>
          <a:p>
            <a:r>
              <a:rPr lang="en-US" altLang="zh-TW" dirty="0"/>
              <a:t>We can adjust for this using normalization; the equation for range normalization is: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E6AB6-12A4-9D4E-87A7-84F8CD539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550" b="-12608"/>
          <a:stretch/>
        </p:blipFill>
        <p:spPr>
          <a:xfrm>
            <a:off x="1166285" y="2500505"/>
            <a:ext cx="2034340" cy="624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A8E1F3-90F4-6F4E-927D-B1A62D04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18" y="3266462"/>
            <a:ext cx="4324005" cy="17371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CF5D3FB-3823-BE45-8ECD-EA5836499E99}"/>
              </a:ext>
            </a:extLst>
          </p:cNvPr>
          <p:cNvSpPr txBox="1"/>
          <p:nvPr/>
        </p:nvSpPr>
        <p:spPr>
          <a:xfrm>
            <a:off x="6845043" y="2400816"/>
            <a:ext cx="4744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ref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DEAC1F-7C38-6043-89A1-99EC18296534}"/>
              </a:ext>
            </a:extLst>
          </p:cNvPr>
          <p:cNvSpPr/>
          <p:nvPr/>
        </p:nvSpPr>
        <p:spPr>
          <a:xfrm>
            <a:off x="4588623" y="2725454"/>
            <a:ext cx="1984897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⟨SALARY = 56000, AGE = 35⟩ </a:t>
            </a:r>
          </a:p>
        </p:txBody>
      </p:sp>
      <p:sp>
        <p:nvSpPr>
          <p:cNvPr id="9" name="向下箭號 8">
            <a:extLst>
              <a:ext uri="{FF2B5EF4-FFF2-40B4-BE49-F238E27FC236}">
                <a16:creationId xmlns:a16="http://schemas.microsoft.com/office/drawing/2014/main" id="{809097E6-A98F-B54F-9258-3748CC6EE834}"/>
              </a:ext>
            </a:extLst>
          </p:cNvPr>
          <p:cNvSpPr/>
          <p:nvPr/>
        </p:nvSpPr>
        <p:spPr>
          <a:xfrm>
            <a:off x="5391509" y="3381555"/>
            <a:ext cx="319178" cy="345056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C6FADA-F1EA-7B47-B74E-C91C403139F5}"/>
              </a:ext>
            </a:extLst>
          </p:cNvPr>
          <p:cNvSpPr/>
          <p:nvPr/>
        </p:nvSpPr>
        <p:spPr>
          <a:xfrm>
            <a:off x="4681193" y="3802202"/>
            <a:ext cx="1984897" cy="555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⟨SALARY = 0.4068, AGE = 0.2647⟩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012D5EC-A0BC-4A44-BB96-1FA952BD7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03" y="2812540"/>
            <a:ext cx="2328820" cy="19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917F9BB-F6C5-1941-8CBE-AADA04148C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969" y="2233778"/>
            <a:ext cx="7358063" cy="595035"/>
          </a:xfrm>
        </p:spPr>
        <p:txBody>
          <a:bodyPr/>
          <a:lstStyle/>
          <a:p>
            <a:pPr algn="l"/>
            <a:r>
              <a:rPr kumimoji="1" lang="en-US" altLang="zh-TW" sz="3200" dirty="0"/>
              <a:t>Handling Categorical Attributes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08527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7BAB2A8-9E8B-5645-A343-E62FC0A0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Categorical Attribute Example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69F4D8-BCFF-3344-80BC-17527072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solidFill>
                  <a:srgbClr val="FF0000"/>
                </a:solidFill>
              </a:rPr>
              <a:t>Example</a:t>
            </a:r>
            <a:r>
              <a:rPr lang="en" altLang="zh-TW" dirty="0"/>
              <a:t>: A binary dataset listing the behavior of two individuals on a website during a trial period and whether or not they subsequently signed-up for the website.</a:t>
            </a:r>
          </a:p>
          <a:p>
            <a:endParaRPr lang="en" altLang="zh-TW" dirty="0"/>
          </a:p>
          <a:p>
            <a:endParaRPr lang="en" altLang="zh-TW" dirty="0"/>
          </a:p>
          <a:p>
            <a:endParaRPr lang="en" altLang="zh-TW" dirty="0"/>
          </a:p>
          <a:p>
            <a:endParaRPr lang="en" altLang="zh-TW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1698C91-A9A7-5A40-99FC-A227060B2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08968"/>
              </p:ext>
            </p:extLst>
          </p:nvPr>
        </p:nvGraphicFramePr>
        <p:xfrm>
          <a:off x="1145406" y="2571750"/>
          <a:ext cx="7017592" cy="1135380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87106">
                  <a:extLst>
                    <a:ext uri="{9D8B030D-6E8A-4147-A177-3AD203B41FA5}">
                      <a16:colId xmlns:a16="http://schemas.microsoft.com/office/drawing/2014/main" val="3563501048"/>
                    </a:ext>
                  </a:extLst>
                </a:gridCol>
                <a:gridCol w="1105081">
                  <a:extLst>
                    <a:ext uri="{9D8B030D-6E8A-4147-A177-3AD203B41FA5}">
                      <a16:colId xmlns:a16="http://schemas.microsoft.com/office/drawing/2014/main" val="2559433334"/>
                    </a:ext>
                  </a:extLst>
                </a:gridCol>
                <a:gridCol w="1105081">
                  <a:extLst>
                    <a:ext uri="{9D8B030D-6E8A-4147-A177-3AD203B41FA5}">
                      <a16:colId xmlns:a16="http://schemas.microsoft.com/office/drawing/2014/main" val="2635066119"/>
                    </a:ext>
                  </a:extLst>
                </a:gridCol>
                <a:gridCol w="1105081">
                  <a:extLst>
                    <a:ext uri="{9D8B030D-6E8A-4147-A177-3AD203B41FA5}">
                      <a16:colId xmlns:a16="http://schemas.microsoft.com/office/drawing/2014/main" val="2410423092"/>
                    </a:ext>
                  </a:extLst>
                </a:gridCol>
                <a:gridCol w="1105081">
                  <a:extLst>
                    <a:ext uri="{9D8B030D-6E8A-4147-A177-3AD203B41FA5}">
                      <a16:colId xmlns:a16="http://schemas.microsoft.com/office/drawing/2014/main" val="2485882516"/>
                    </a:ext>
                  </a:extLst>
                </a:gridCol>
                <a:gridCol w="1105081">
                  <a:extLst>
                    <a:ext uri="{9D8B030D-6E8A-4147-A177-3AD203B41FA5}">
                      <a16:colId xmlns:a16="http://schemas.microsoft.com/office/drawing/2014/main" val="62143102"/>
                    </a:ext>
                  </a:extLst>
                </a:gridCol>
                <a:gridCol w="1105081">
                  <a:extLst>
                    <a:ext uri="{9D8B030D-6E8A-4147-A177-3AD203B41FA5}">
                      <a16:colId xmlns:a16="http://schemas.microsoft.com/office/drawing/2014/main" val="25438617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Profile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FAQ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HelpForum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Newsletter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Liked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Signup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3953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316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352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996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145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DA03F-63BF-7940-97BD-6926980D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66" y="253405"/>
            <a:ext cx="7886700" cy="994172"/>
          </a:xfrm>
        </p:spPr>
        <p:txBody>
          <a:bodyPr/>
          <a:lstStyle/>
          <a:p>
            <a:r>
              <a:rPr kumimoji="1" lang="en-US" altLang="zh-TW" sz="3600" dirty="0"/>
              <a:t>Categorical Attribute Example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E06CEF-06A7-3741-95DD-12A860B18FFE}"/>
              </a:ext>
            </a:extLst>
          </p:cNvPr>
          <p:cNvSpPr txBox="1"/>
          <p:nvPr/>
        </p:nvSpPr>
        <p:spPr>
          <a:xfrm>
            <a:off x="514536" y="1165005"/>
            <a:ext cx="832374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" altLang="zh-TW" sz="1800" dirty="0"/>
              <a:t>The similarity between the current trial user, </a:t>
            </a:r>
            <a:r>
              <a:rPr lang="en" altLang="zh-TW" sz="1800" b="1" dirty="0"/>
              <a:t>q</a:t>
            </a:r>
            <a:r>
              <a:rPr lang="en" altLang="zh-TW" sz="1800" dirty="0"/>
              <a:t>, and the two users in the dataset, </a:t>
            </a:r>
            <a:r>
              <a:rPr lang="en" altLang="zh-TW" sz="1800" b="1" dirty="0"/>
              <a:t>d</a:t>
            </a:r>
            <a:r>
              <a:rPr lang="en" altLang="zh-TW" sz="1800" baseline="-25000" dirty="0"/>
              <a:t>1</a:t>
            </a:r>
            <a:r>
              <a:rPr lang="en" altLang="zh-TW" sz="1800" dirty="0"/>
              <a:t> and </a:t>
            </a:r>
            <a:r>
              <a:rPr lang="en" altLang="zh-TW" sz="1800" b="1" dirty="0"/>
              <a:t>d</a:t>
            </a:r>
            <a:r>
              <a:rPr lang="en" altLang="zh-TW" sz="1800" baseline="-25000" dirty="0"/>
              <a:t>2</a:t>
            </a:r>
            <a:r>
              <a:rPr lang="en" altLang="zh-TW" sz="1800" dirty="0"/>
              <a:t>, in terms of co-presence (CP), co-absence (CA), presence-absence (PA), and absence-presence (AP). </a:t>
            </a:r>
            <a:endParaRPr lang="en" altLang="zh-TW" sz="32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4EC2579-385A-0E47-8086-78B577AD6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362081"/>
              </p:ext>
            </p:extLst>
          </p:nvPr>
        </p:nvGraphicFramePr>
        <p:xfrm>
          <a:off x="628650" y="2412932"/>
          <a:ext cx="7519933" cy="1135380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414817">
                  <a:extLst>
                    <a:ext uri="{9D8B030D-6E8A-4147-A177-3AD203B41FA5}">
                      <a16:colId xmlns:a16="http://schemas.microsoft.com/office/drawing/2014/main" val="3563501048"/>
                    </a:ext>
                  </a:extLst>
                </a:gridCol>
                <a:gridCol w="1184186">
                  <a:extLst>
                    <a:ext uri="{9D8B030D-6E8A-4147-A177-3AD203B41FA5}">
                      <a16:colId xmlns:a16="http://schemas.microsoft.com/office/drawing/2014/main" val="2559433334"/>
                    </a:ext>
                  </a:extLst>
                </a:gridCol>
                <a:gridCol w="1184186">
                  <a:extLst>
                    <a:ext uri="{9D8B030D-6E8A-4147-A177-3AD203B41FA5}">
                      <a16:colId xmlns:a16="http://schemas.microsoft.com/office/drawing/2014/main" val="2635066119"/>
                    </a:ext>
                  </a:extLst>
                </a:gridCol>
                <a:gridCol w="1184186">
                  <a:extLst>
                    <a:ext uri="{9D8B030D-6E8A-4147-A177-3AD203B41FA5}">
                      <a16:colId xmlns:a16="http://schemas.microsoft.com/office/drawing/2014/main" val="2410423092"/>
                    </a:ext>
                  </a:extLst>
                </a:gridCol>
                <a:gridCol w="1184186">
                  <a:extLst>
                    <a:ext uri="{9D8B030D-6E8A-4147-A177-3AD203B41FA5}">
                      <a16:colId xmlns:a16="http://schemas.microsoft.com/office/drawing/2014/main" val="2485882516"/>
                    </a:ext>
                  </a:extLst>
                </a:gridCol>
                <a:gridCol w="1184186">
                  <a:extLst>
                    <a:ext uri="{9D8B030D-6E8A-4147-A177-3AD203B41FA5}">
                      <a16:colId xmlns:a16="http://schemas.microsoft.com/office/drawing/2014/main" val="62143102"/>
                    </a:ext>
                  </a:extLst>
                </a:gridCol>
                <a:gridCol w="1184186">
                  <a:extLst>
                    <a:ext uri="{9D8B030D-6E8A-4147-A177-3AD203B41FA5}">
                      <a16:colId xmlns:a16="http://schemas.microsoft.com/office/drawing/2014/main" val="25438617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Profile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FAQ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HelpForum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Newsletter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Liked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Signup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953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d</a:t>
                      </a:r>
                      <a:r>
                        <a:rPr lang="en-US" altLang="zh-TW" sz="1800" u="none" strike="noStrike" baseline="-25000" dirty="0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316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d</a:t>
                      </a:r>
                      <a:r>
                        <a:rPr lang="en-US" altLang="zh-TW" sz="1800" u="none" strike="noStrike" baseline="-25000" dirty="0">
                          <a:effectLst/>
                          <a:latin typeface="+mn-lt"/>
                          <a:ea typeface="Palatino" pitchFamily="2" charset="0"/>
                        </a:rPr>
                        <a:t>2</a:t>
                      </a:r>
                      <a:endParaRPr lang="en-US" altLang="zh-TW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  <a:ea typeface="Palatino" pitchFamily="2" charset="0"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Palatino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352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alatino" pitchFamily="2" charset="0"/>
                        </a:rPr>
                        <a:t>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96699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4FC3EE8-4D2D-EF4E-A4D9-52C894E5F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148413"/>
              </p:ext>
            </p:extLst>
          </p:nvPr>
        </p:nvGraphicFramePr>
        <p:xfrm>
          <a:off x="705853" y="3962826"/>
          <a:ext cx="32525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179">
                  <a:extLst>
                    <a:ext uri="{9D8B030D-6E8A-4147-A177-3AD203B41FA5}">
                      <a16:colId xmlns:a16="http://schemas.microsoft.com/office/drawing/2014/main" val="2910845196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3982150880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88108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CP=2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PA=2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2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AP=0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CA=1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838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202FB94-AF9C-BA4A-B05C-86A348BB91BA}"/>
              </a:ext>
            </a:extLst>
          </p:cNvPr>
          <p:cNvSpPr txBox="1"/>
          <p:nvPr/>
        </p:nvSpPr>
        <p:spPr>
          <a:xfrm>
            <a:off x="188634" y="4275878"/>
            <a:ext cx="3686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d</a:t>
            </a:r>
            <a:r>
              <a:rPr kumimoji="0" lang="en-US" altLang="zh-TW" sz="24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1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C1E432-837D-6942-94B3-18AA20799B3A}"/>
              </a:ext>
            </a:extLst>
          </p:cNvPr>
          <p:cNvSpPr txBox="1"/>
          <p:nvPr/>
        </p:nvSpPr>
        <p:spPr>
          <a:xfrm>
            <a:off x="2165408" y="3490902"/>
            <a:ext cx="333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q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FD171A5-638D-184A-94ED-47B87D9A2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08915"/>
              </p:ext>
            </p:extLst>
          </p:nvPr>
        </p:nvGraphicFramePr>
        <p:xfrm>
          <a:off x="5009282" y="3962826"/>
          <a:ext cx="32525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179">
                  <a:extLst>
                    <a:ext uri="{9D8B030D-6E8A-4147-A177-3AD203B41FA5}">
                      <a16:colId xmlns:a16="http://schemas.microsoft.com/office/drawing/2014/main" val="2910845196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3982150880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88108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CP=1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PA=0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2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AP=1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CA=3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838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E42234-FB1B-2A4A-8C44-6897C6CF5F16}"/>
              </a:ext>
            </a:extLst>
          </p:cNvPr>
          <p:cNvSpPr txBox="1"/>
          <p:nvPr/>
        </p:nvSpPr>
        <p:spPr>
          <a:xfrm>
            <a:off x="4492063" y="4275878"/>
            <a:ext cx="3686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d</a:t>
            </a:r>
            <a:r>
              <a:rPr lang="en-US" altLang="zh-TW" sz="2400" baseline="-25000" dirty="0"/>
              <a:t>2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D75EEA-E54C-DC47-A711-5A2F262FB796}"/>
              </a:ext>
            </a:extLst>
          </p:cNvPr>
          <p:cNvSpPr txBox="1"/>
          <p:nvPr/>
        </p:nvSpPr>
        <p:spPr>
          <a:xfrm>
            <a:off x="6468837" y="3490902"/>
            <a:ext cx="333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q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01330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DA03F-63BF-7940-97BD-6926980D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600" dirty="0"/>
              <a:t>Common Similarity Measure (1/2)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3D9E16-5DC5-714D-9240-D79498A8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94" y="2914829"/>
            <a:ext cx="2070100" cy="927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FBF32F-AFBF-D34B-8767-34712156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94" y="3973468"/>
            <a:ext cx="2064164" cy="1156174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DCE051B-326E-2249-BB1E-DCBDCA933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10865"/>
              </p:ext>
            </p:extLst>
          </p:nvPr>
        </p:nvGraphicFramePr>
        <p:xfrm>
          <a:off x="886428" y="1589071"/>
          <a:ext cx="32525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179">
                  <a:extLst>
                    <a:ext uri="{9D8B030D-6E8A-4147-A177-3AD203B41FA5}">
                      <a16:colId xmlns:a16="http://schemas.microsoft.com/office/drawing/2014/main" val="2910845196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3982150880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88108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CP=2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PA=2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2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AP=0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CA=1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838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65831C-7FD9-CD4E-AFA9-1E1384996359}"/>
              </a:ext>
            </a:extLst>
          </p:cNvPr>
          <p:cNvSpPr txBox="1"/>
          <p:nvPr/>
        </p:nvSpPr>
        <p:spPr>
          <a:xfrm>
            <a:off x="369209" y="1902123"/>
            <a:ext cx="3686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d</a:t>
            </a:r>
            <a:r>
              <a:rPr kumimoji="0" lang="en-US" altLang="zh-TW" sz="24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1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FCEAE7-8392-704B-9DCF-0A66796326C9}"/>
              </a:ext>
            </a:extLst>
          </p:cNvPr>
          <p:cNvSpPr txBox="1"/>
          <p:nvPr/>
        </p:nvSpPr>
        <p:spPr>
          <a:xfrm>
            <a:off x="2345983" y="1117147"/>
            <a:ext cx="333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q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F7E2BE0-B89B-9248-B7D1-F8949CAC4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43924"/>
              </p:ext>
            </p:extLst>
          </p:nvPr>
        </p:nvGraphicFramePr>
        <p:xfrm>
          <a:off x="5189857" y="1589071"/>
          <a:ext cx="32525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179">
                  <a:extLst>
                    <a:ext uri="{9D8B030D-6E8A-4147-A177-3AD203B41FA5}">
                      <a16:colId xmlns:a16="http://schemas.microsoft.com/office/drawing/2014/main" val="2910845196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3982150880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88108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CP=1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PA=0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2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AP=1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CA=3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8382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E228FD-9465-9B45-A2FB-F5A74E5D5C58}"/>
              </a:ext>
            </a:extLst>
          </p:cNvPr>
          <p:cNvSpPr txBox="1"/>
          <p:nvPr/>
        </p:nvSpPr>
        <p:spPr>
          <a:xfrm>
            <a:off x="4672638" y="1902123"/>
            <a:ext cx="3686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d</a:t>
            </a:r>
            <a:r>
              <a:rPr lang="en-US" altLang="zh-TW" sz="2400" baseline="-25000" dirty="0"/>
              <a:t>2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206B27-1B8D-5E47-9521-825020594433}"/>
              </a:ext>
            </a:extLst>
          </p:cNvPr>
          <p:cNvSpPr txBox="1"/>
          <p:nvPr/>
        </p:nvSpPr>
        <p:spPr>
          <a:xfrm>
            <a:off x="6649412" y="1117147"/>
            <a:ext cx="333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q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F3A9558-DCA6-AA45-AE22-3B925A530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2" t="67550" r="27041" b="-4214"/>
          <a:stretch/>
        </p:blipFill>
        <p:spPr>
          <a:xfrm>
            <a:off x="1554390" y="4662095"/>
            <a:ext cx="2379592" cy="42389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2B511D-135B-374F-88EA-8D642D7220C3}"/>
              </a:ext>
            </a:extLst>
          </p:cNvPr>
          <p:cNvSpPr txBox="1"/>
          <p:nvPr/>
        </p:nvSpPr>
        <p:spPr>
          <a:xfrm>
            <a:off x="1733926" y="4185966"/>
            <a:ext cx="188513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 err="1"/>
              <a:t>Sokai</a:t>
            </a:r>
            <a:r>
              <a:rPr lang="en-US" altLang="zh-TW" sz="2000" dirty="0"/>
              <a:t>-Michener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5B8206C-5430-594B-A99A-39CA2393992B}"/>
              </a:ext>
            </a:extLst>
          </p:cNvPr>
          <p:cNvSpPr txBox="1"/>
          <p:nvPr/>
        </p:nvSpPr>
        <p:spPr>
          <a:xfrm>
            <a:off x="1743544" y="2988439"/>
            <a:ext cx="124232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Russel-Rao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C81593B-5EA3-6E4E-902C-681F22219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918" r="28035" b="-4768"/>
          <a:stretch/>
        </p:blipFill>
        <p:spPr>
          <a:xfrm>
            <a:off x="1444070" y="3460033"/>
            <a:ext cx="2489912" cy="4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0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2947C-80C3-E648-A61D-6BAD2E9D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Common Similarity Measure (2/2)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81D76-AB5F-604F-A149-0EA7188A7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9" t="52686"/>
          <a:stretch/>
        </p:blipFill>
        <p:spPr>
          <a:xfrm>
            <a:off x="749922" y="3709933"/>
            <a:ext cx="4345567" cy="6429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A7D952-AB68-3441-BF53-B91BC5E9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87" y="2996923"/>
            <a:ext cx="2585136" cy="1426019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3C5890-8572-5F44-BF56-8BD8C4A7D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67135"/>
              </p:ext>
            </p:extLst>
          </p:nvPr>
        </p:nvGraphicFramePr>
        <p:xfrm>
          <a:off x="886428" y="1589071"/>
          <a:ext cx="32525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179">
                  <a:extLst>
                    <a:ext uri="{9D8B030D-6E8A-4147-A177-3AD203B41FA5}">
                      <a16:colId xmlns:a16="http://schemas.microsoft.com/office/drawing/2014/main" val="2910845196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3982150880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88108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CP=2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PA=2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2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AP=0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CA=1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8382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A1304FEB-97F6-6F41-B302-19F760DB36EA}"/>
              </a:ext>
            </a:extLst>
          </p:cNvPr>
          <p:cNvSpPr txBox="1"/>
          <p:nvPr/>
        </p:nvSpPr>
        <p:spPr>
          <a:xfrm>
            <a:off x="369209" y="1902123"/>
            <a:ext cx="3686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d</a:t>
            </a:r>
            <a:r>
              <a:rPr kumimoji="0" lang="en-US" altLang="zh-TW" sz="24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1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CC9E08-BA8B-764A-B97A-76D19D698A29}"/>
              </a:ext>
            </a:extLst>
          </p:cNvPr>
          <p:cNvSpPr txBox="1"/>
          <p:nvPr/>
        </p:nvSpPr>
        <p:spPr>
          <a:xfrm>
            <a:off x="2345983" y="1117147"/>
            <a:ext cx="333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q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1E62896-CC09-E64F-AF5C-25E2A41C8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3469"/>
              </p:ext>
            </p:extLst>
          </p:nvPr>
        </p:nvGraphicFramePr>
        <p:xfrm>
          <a:off x="5189857" y="1589071"/>
          <a:ext cx="32525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179">
                  <a:extLst>
                    <a:ext uri="{9D8B030D-6E8A-4147-A177-3AD203B41FA5}">
                      <a16:colId xmlns:a16="http://schemas.microsoft.com/office/drawing/2014/main" val="2910845196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3982150880"/>
                    </a:ext>
                  </a:extLst>
                </a:gridCol>
                <a:gridCol w="1084179">
                  <a:extLst>
                    <a:ext uri="{9D8B030D-6E8A-4147-A177-3AD203B41FA5}">
                      <a16:colId xmlns:a16="http://schemas.microsoft.com/office/drawing/2014/main" val="88108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080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2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Pres.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CP=1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PA=0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2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Abs.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AP=1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Palatino" pitchFamily="2" charset="0"/>
                          <a:ea typeface="Palatino" pitchFamily="2" charset="0"/>
                        </a:rPr>
                        <a:t>CA=3</a:t>
                      </a:r>
                      <a:endParaRPr lang="zh-TW" altLang="en-US" sz="1600" dirty="0">
                        <a:latin typeface="Palatino" pitchFamily="2" charset="0"/>
                        <a:ea typeface="Palatin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2838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029F9F-E2B3-AB4F-92CA-AABCA883FB52}"/>
              </a:ext>
            </a:extLst>
          </p:cNvPr>
          <p:cNvSpPr txBox="1"/>
          <p:nvPr/>
        </p:nvSpPr>
        <p:spPr>
          <a:xfrm>
            <a:off x="4672638" y="1902123"/>
            <a:ext cx="3686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d</a:t>
            </a:r>
            <a:r>
              <a:rPr lang="en-US" altLang="zh-TW" sz="2400" baseline="-25000" dirty="0"/>
              <a:t>2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E12FE8-25A9-6543-A8E4-C487F6C270D4}"/>
              </a:ext>
            </a:extLst>
          </p:cNvPr>
          <p:cNvSpPr txBox="1"/>
          <p:nvPr/>
        </p:nvSpPr>
        <p:spPr>
          <a:xfrm>
            <a:off x="6649412" y="1117147"/>
            <a:ext cx="3334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q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2A4856-61A1-F341-8BA0-F1B3447CCEBA}"/>
              </a:ext>
            </a:extLst>
          </p:cNvPr>
          <p:cNvSpPr txBox="1"/>
          <p:nvPr/>
        </p:nvSpPr>
        <p:spPr>
          <a:xfrm>
            <a:off x="1965269" y="3173515"/>
            <a:ext cx="10948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Jaccard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807326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489AF03-4ADE-6D43-9BEB-3ED4E3C47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176" y="491242"/>
            <a:ext cx="7358063" cy="1210588"/>
          </a:xfrm>
        </p:spPr>
        <p:txBody>
          <a:bodyPr/>
          <a:lstStyle/>
          <a:p>
            <a:pPr algn="l"/>
            <a:r>
              <a:rPr lang="en-US" altLang="zh-TW" sz="3600" dirty="0"/>
              <a:t>The most profitable algorithm in history?</a:t>
            </a:r>
            <a:endParaRPr lang="zh-TW" altLang="en-US" sz="3600" dirty="0"/>
          </a:p>
        </p:txBody>
      </p:sp>
      <p:pic>
        <p:nvPicPr>
          <p:cNvPr id="8" name="Picture 2" descr="collaborative filtering recommendation engine implementation in python">
            <a:extLst>
              <a:ext uri="{FF2B5EF4-FFF2-40B4-BE49-F238E27FC236}">
                <a16:creationId xmlns:a16="http://schemas.microsoft.com/office/drawing/2014/main" id="{E38F3CA2-977C-3D45-AD96-98335310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51" y="2923029"/>
            <a:ext cx="6395049" cy="20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版面配置區 6">
            <a:extLst>
              <a:ext uri="{FF2B5EF4-FFF2-40B4-BE49-F238E27FC236}">
                <a16:creationId xmlns:a16="http://schemas.microsoft.com/office/drawing/2014/main" id="{3DD458F9-F8E0-2B41-AA08-E601380D3D7E}"/>
              </a:ext>
            </a:extLst>
          </p:cNvPr>
          <p:cNvSpPr txBox="1">
            <a:spLocks/>
          </p:cNvSpPr>
          <p:nvPr/>
        </p:nvSpPr>
        <p:spPr>
          <a:xfrm>
            <a:off x="1654882" y="2128045"/>
            <a:ext cx="773204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30804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495557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743335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991113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1238891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1486670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1734448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1982226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2230004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algn="l" hangingPunct="1"/>
            <a:r>
              <a:rPr kumimoji="1" lang="en-US" altLang="zh-TW" sz="3200" dirty="0">
                <a:solidFill>
                  <a:srgbClr val="FF0000"/>
                </a:solidFill>
              </a:rPr>
              <a:t>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741416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78749-3EAB-3345-A153-E8B5D8BD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Basic Idea Review: Similarity-based Learning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88E13-3827-6045-840B-0DD0BCAA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Similarity-based prediction models attempt to </a:t>
            </a:r>
            <a:r>
              <a:rPr lang="en-US" altLang="zh-TW" dirty="0">
                <a:solidFill>
                  <a:srgbClr val="FF0000"/>
                </a:solidFill>
              </a:rPr>
              <a:t>mimic a very human way of reasoning</a:t>
            </a:r>
            <a:r>
              <a:rPr lang="en-US" altLang="zh-TW" dirty="0"/>
              <a:t> by basing predictions for a target feature value on the most </a:t>
            </a:r>
            <a:r>
              <a:rPr lang="en-US" altLang="zh-TW" dirty="0">
                <a:solidFill>
                  <a:srgbClr val="FF0000"/>
                </a:solidFill>
              </a:rPr>
              <a:t>similar instances in memory</a:t>
            </a:r>
            <a:r>
              <a:rPr lang="en-US" altLang="zh-TW" dirty="0"/>
              <a:t>—this makes them easy to interpret and understand. </a:t>
            </a:r>
          </a:p>
          <a:p>
            <a:r>
              <a:rPr lang="en-US" altLang="zh-TW" dirty="0"/>
              <a:t>One of the simplest and best known machine learning algorithms for this type of reasoning is called the </a:t>
            </a:r>
            <a:r>
              <a:rPr lang="en-US" altLang="zh-TW" dirty="0">
                <a:solidFill>
                  <a:srgbClr val="FF0000"/>
                </a:solidFill>
              </a:rPr>
              <a:t>nearest neighbor algorithm</a:t>
            </a:r>
            <a:r>
              <a:rPr lang="en-US" altLang="zh-TW" dirty="0"/>
              <a:t>. 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264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DC703B-1186-F646-AFE6-DAB3DA3A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27" y="337508"/>
            <a:ext cx="2222584" cy="44684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5F46FB-9288-AE4A-816A-393D7C4F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8" y="2749073"/>
            <a:ext cx="3613032" cy="21709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DBCC12-5409-364E-B3FA-46B3B9162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33" y="2749073"/>
            <a:ext cx="1926147" cy="2202218"/>
          </a:xfrm>
          <a:prstGeom prst="rect">
            <a:avLst/>
          </a:prstGeom>
        </p:spPr>
      </p:pic>
      <p:pic>
        <p:nvPicPr>
          <p:cNvPr id="20482" name="Picture 2" descr="An Introductory Recommender Systems Tutorial | by Sebastian Valencia | AI  Society | Medium">
            <a:extLst>
              <a:ext uri="{FF2B5EF4-FFF2-40B4-BE49-F238E27FC236}">
                <a16:creationId xmlns:a16="http://schemas.microsoft.com/office/drawing/2014/main" id="{A3953A6B-AF53-8E41-ADD2-0CB71576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8" y="78486"/>
            <a:ext cx="5619023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724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27774EA6-DC20-0146-BD9B-92CCC73F4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7" y="348855"/>
            <a:ext cx="8429625" cy="642938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Item Recommender</a:t>
            </a:r>
          </a:p>
        </p:txBody>
      </p:sp>
      <p:pic>
        <p:nvPicPr>
          <p:cNvPr id="5" name="圖形 4" descr="男學童">
            <a:extLst>
              <a:ext uri="{FF2B5EF4-FFF2-40B4-BE49-F238E27FC236}">
                <a16:creationId xmlns:a16="http://schemas.microsoft.com/office/drawing/2014/main" id="{02E38D2C-FD88-EA46-9225-8F68762F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32749" y="1627853"/>
            <a:ext cx="3043084" cy="3043084"/>
          </a:xfrm>
          <a:prstGeom prst="rect">
            <a:avLst/>
          </a:prstGeom>
        </p:spPr>
      </p:pic>
      <p:pic>
        <p:nvPicPr>
          <p:cNvPr id="21506" name="Picture 2" descr="時報悅讀網：村上春樹的網路森林--報導村上：《1Q84》，第一次能一口氣讀完的村上春樹小說！">
            <a:extLst>
              <a:ext uri="{FF2B5EF4-FFF2-40B4-BE49-F238E27FC236}">
                <a16:creationId xmlns:a16="http://schemas.microsoft.com/office/drawing/2014/main" id="{41A0EA2B-98EA-7D4E-89B4-A3148FC4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103" y="2414127"/>
            <a:ext cx="2534833" cy="15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形 6" descr="笑臉 (無填滿)">
            <a:extLst>
              <a:ext uri="{FF2B5EF4-FFF2-40B4-BE49-F238E27FC236}">
                <a16:creationId xmlns:a16="http://schemas.microsoft.com/office/drawing/2014/main" id="{B0B2FE7F-1756-AE4C-82F6-1629DD8DA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8504" y="1366708"/>
            <a:ext cx="914400" cy="914400"/>
          </a:xfrm>
          <a:prstGeom prst="rect">
            <a:avLst/>
          </a:prstGeom>
        </p:spPr>
      </p:pic>
      <p:pic>
        <p:nvPicPr>
          <p:cNvPr id="9" name="圖形 8" descr="傷心的臉 (無填滿)">
            <a:extLst>
              <a:ext uri="{FF2B5EF4-FFF2-40B4-BE49-F238E27FC236}">
                <a16:creationId xmlns:a16="http://schemas.microsoft.com/office/drawing/2014/main" id="{E727D43B-A529-8341-A418-184FFEE3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8504" y="3880245"/>
            <a:ext cx="914400" cy="9144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ECD5D72-65CD-214B-8F3F-E4100FF27305}"/>
              </a:ext>
            </a:extLst>
          </p:cNvPr>
          <p:cNvSpPr txBox="1"/>
          <p:nvPr/>
        </p:nvSpPr>
        <p:spPr>
          <a:xfrm>
            <a:off x="7276148" y="2821870"/>
            <a:ext cx="39273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or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9164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C6CE47C3-509E-4947-87C7-AE0CB9527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Machine Learning and Personalization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40799A1-DFA5-B649-9323-888D78DB21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Machine Learning can learn a </a:t>
            </a:r>
            <a:r>
              <a:rPr lang="en-US" altLang="zh-TW" i="1" dirty="0">
                <a:solidFill>
                  <a:srgbClr val="FF0000"/>
                </a:solidFill>
                <a:ea typeface="新細明體" panose="02020500000000000000" pitchFamily="18" charset="-120"/>
              </a:rPr>
              <a:t>user model</a:t>
            </a:r>
            <a:r>
              <a:rPr lang="en-US" altLang="zh-TW" dirty="0">
                <a:ea typeface="新細明體" panose="02020500000000000000" pitchFamily="18" charset="-120"/>
              </a:rPr>
              <a:t> of a particular user based 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Sample interaction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Rated examples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This model can then be used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Recommend items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Filter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panose="02020500000000000000" pitchFamily="18" charset="-120"/>
              </a:rPr>
              <a:t>Predict behavior</a:t>
            </a:r>
          </a:p>
        </p:txBody>
      </p:sp>
      <p:sp>
        <p:nvSpPr>
          <p:cNvPr id="26626" name="Slide Number Placeholder 4">
            <a:extLst>
              <a:ext uri="{FF2B5EF4-FFF2-40B4-BE49-F238E27FC236}">
                <a16:creationId xmlns:a16="http://schemas.microsoft.com/office/drawing/2014/main" id="{5B87123D-94A9-804E-9AF4-E22D2ADF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Helvetica" pitchFamily="2" charset="0"/>
                <a:ea typeface="新細明體" panose="02020500000000000000" pitchFamily="18" charset="-120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B26AF18C-E2FF-3341-881D-4739C5DA8321}" type="slidenum">
              <a:rPr lang="en-US" altLang="zh-TW" smtClean="0"/>
              <a:pPr eaLnBrk="1" hangingPunct="1"/>
              <a:t>22</a:t>
            </a:fld>
            <a:endParaRPr lang="en-US" altLang="zh-TW" sz="900"/>
          </a:p>
        </p:txBody>
      </p:sp>
    </p:spTree>
    <p:extLst>
      <p:ext uri="{BB962C8B-B14F-4D97-AF65-F5344CB8AC3E}">
        <p14:creationId xmlns:p14="http://schemas.microsoft.com/office/powerpoint/2010/main" val="270028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ssignment 1:…"/>
          <p:cNvSpPr txBox="1"/>
          <p:nvPr/>
        </p:nvSpPr>
        <p:spPr>
          <a:xfrm>
            <a:off x="336430" y="511590"/>
            <a:ext cx="7539487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l"/>
            <a:r>
              <a:rPr sz="2400" dirty="0"/>
              <a:t>Assignment </a:t>
            </a:r>
          </a:p>
        </p:txBody>
      </p:sp>
      <p:pic>
        <p:nvPicPr>
          <p:cNvPr id="18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97" y="1834099"/>
            <a:ext cx="5619006" cy="1567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97" y="3598889"/>
            <a:ext cx="4296505" cy="103025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ttps://grouplens.org/datasets/movielens/"/>
          <p:cNvSpPr txBox="1"/>
          <p:nvPr/>
        </p:nvSpPr>
        <p:spPr>
          <a:xfrm>
            <a:off x="402045" y="4733996"/>
            <a:ext cx="6139100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l"/>
            <a:r>
              <a:rPr lang="en-US" sz="2000" dirty="0"/>
              <a:t>Dataset: </a:t>
            </a:r>
            <a:r>
              <a:rPr sz="2000" dirty="0"/>
              <a:t>https://</a:t>
            </a:r>
            <a:r>
              <a:rPr sz="2000" dirty="0" err="1"/>
              <a:t>grouplens.org</a:t>
            </a:r>
            <a:r>
              <a:rPr sz="2000" dirty="0"/>
              <a:t>/datasets/</a:t>
            </a:r>
            <a:r>
              <a:rPr sz="2000" dirty="0" err="1"/>
              <a:t>movielens</a:t>
            </a:r>
            <a:r>
              <a:rPr sz="2000" dirty="0"/>
              <a:t>/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31DA5D-B219-2E44-8897-7359D9865673}"/>
              </a:ext>
            </a:extLst>
          </p:cNvPr>
          <p:cNvSpPr/>
          <p:nvPr/>
        </p:nvSpPr>
        <p:spPr>
          <a:xfrm>
            <a:off x="410797" y="1201359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TW" altLang="en-US" sz="1100" dirty="0"/>
              <a:t>為我推薦個電影吧？</a:t>
            </a:r>
          </a:p>
          <a:p>
            <a:pPr algn="l"/>
            <a:r>
              <a:rPr lang="zh-TW" altLang="en-US" sz="1100" dirty="0"/>
              <a:t>我預先勾好幾部我喜歡的電影，以及其評價。</a:t>
            </a:r>
          </a:p>
          <a:p>
            <a:pPr algn="l"/>
            <a:r>
              <a:rPr lang="en-US" altLang="zh-TW" sz="1100" dirty="0"/>
              <a:t>Please Predict the following movie’s rating for me</a:t>
            </a:r>
          </a:p>
        </p:txBody>
      </p:sp>
    </p:spTree>
    <p:extLst>
      <p:ext uri="{BB962C8B-B14F-4D97-AF65-F5344CB8AC3E}">
        <p14:creationId xmlns:p14="http://schemas.microsoft.com/office/powerpoint/2010/main" val="97397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::Toy Story (1995)::Animation|Children's|Comedy, 5…"/>
          <p:cNvSpPr txBox="1"/>
          <p:nvPr/>
        </p:nvSpPr>
        <p:spPr>
          <a:xfrm>
            <a:off x="294310" y="1251575"/>
            <a:ext cx="5951550" cy="3439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l">
              <a:defRPr sz="1600"/>
            </a:pPr>
            <a:r>
              <a:rPr sz="1100" dirty="0"/>
              <a:t>1::Toy Story (1995)::</a:t>
            </a:r>
            <a:r>
              <a:rPr sz="1100" dirty="0" err="1"/>
              <a:t>Animation|Children's|Comedy</a:t>
            </a:r>
            <a:r>
              <a:rPr sz="1100" dirty="0"/>
              <a:t>, 5</a:t>
            </a:r>
          </a:p>
          <a:p>
            <a:pPr algn="l">
              <a:defRPr sz="1600"/>
            </a:pPr>
            <a:r>
              <a:rPr sz="1100" dirty="0"/>
              <a:t>2::Jumanji (1995)::</a:t>
            </a:r>
            <a:r>
              <a:rPr sz="1100" dirty="0" err="1"/>
              <a:t>Adventure|Children's|Fantasy</a:t>
            </a:r>
            <a:r>
              <a:rPr sz="1100" dirty="0"/>
              <a:t>, 4</a:t>
            </a:r>
          </a:p>
          <a:p>
            <a:pPr algn="l">
              <a:defRPr sz="1600"/>
            </a:pPr>
            <a:r>
              <a:rPr sz="1100" dirty="0"/>
              <a:t>9::Sudden Death (1995)::Action, 2</a:t>
            </a:r>
          </a:p>
          <a:p>
            <a:pPr algn="l">
              <a:defRPr sz="1600"/>
            </a:pPr>
            <a:r>
              <a:rPr sz="1100" dirty="0"/>
              <a:t>10::</a:t>
            </a:r>
            <a:r>
              <a:rPr sz="1100" dirty="0" err="1"/>
              <a:t>GoldenEye</a:t>
            </a:r>
            <a:r>
              <a:rPr sz="1100" dirty="0"/>
              <a:t> (1995)::</a:t>
            </a:r>
            <a:r>
              <a:rPr sz="1100" dirty="0" err="1"/>
              <a:t>Action|Adventure|Thriller</a:t>
            </a:r>
            <a:r>
              <a:rPr sz="1100" dirty="0"/>
              <a:t>, 2</a:t>
            </a:r>
          </a:p>
          <a:p>
            <a:pPr algn="l">
              <a:defRPr sz="1600"/>
            </a:pPr>
            <a:r>
              <a:rPr sz="1100" dirty="0"/>
              <a:t>13::</a:t>
            </a:r>
            <a:r>
              <a:rPr sz="1100" dirty="0" err="1"/>
              <a:t>Balto</a:t>
            </a:r>
            <a:r>
              <a:rPr sz="1100" dirty="0"/>
              <a:t> (1995)::</a:t>
            </a:r>
            <a:r>
              <a:rPr sz="1100" dirty="0" err="1"/>
              <a:t>Animation|Children's</a:t>
            </a:r>
            <a:r>
              <a:rPr sz="1100" dirty="0"/>
              <a:t>, 1</a:t>
            </a:r>
          </a:p>
          <a:p>
            <a:pPr algn="l">
              <a:defRPr sz="1600"/>
            </a:pPr>
            <a:r>
              <a:rPr sz="1100" dirty="0"/>
              <a:t>14::Nixon (1995)::Drama, 1</a:t>
            </a:r>
          </a:p>
          <a:p>
            <a:pPr algn="l">
              <a:defRPr sz="1600"/>
            </a:pPr>
            <a:r>
              <a:rPr sz="1100" dirty="0"/>
              <a:t>17::Sense and Sensibility (1995)::</a:t>
            </a:r>
            <a:r>
              <a:rPr sz="1100" dirty="0" err="1"/>
              <a:t>Drama|Romance</a:t>
            </a:r>
            <a:r>
              <a:rPr sz="1100" dirty="0"/>
              <a:t>, 1</a:t>
            </a:r>
          </a:p>
          <a:p>
            <a:pPr algn="l">
              <a:defRPr sz="1600"/>
            </a:pPr>
            <a:r>
              <a:rPr sz="1100" dirty="0"/>
              <a:t>22::Copycat (1995)::</a:t>
            </a:r>
            <a:r>
              <a:rPr sz="1100" dirty="0" err="1"/>
              <a:t>Crime|Drama|Thriller</a:t>
            </a:r>
            <a:r>
              <a:rPr lang="en-US" sz="1100" dirty="0"/>
              <a:t>, 2</a:t>
            </a:r>
            <a:endParaRPr sz="1100" dirty="0"/>
          </a:p>
          <a:p>
            <a:pPr algn="l">
              <a:defRPr sz="1600"/>
            </a:pPr>
            <a:r>
              <a:rPr sz="1100" dirty="0"/>
              <a:t>23::Assassins (1995)::Thriller, 3</a:t>
            </a:r>
          </a:p>
          <a:p>
            <a:pPr algn="l">
              <a:defRPr sz="1600"/>
            </a:pPr>
            <a:r>
              <a:rPr sz="1100" dirty="0"/>
              <a:t>47::Seven (Se7en) (1995)::</a:t>
            </a:r>
            <a:r>
              <a:rPr sz="1100" dirty="0" err="1"/>
              <a:t>Crime|Thriller</a:t>
            </a:r>
            <a:r>
              <a:rPr sz="1100" dirty="0"/>
              <a:t>, 2</a:t>
            </a:r>
          </a:p>
          <a:p>
            <a:pPr algn="l">
              <a:defRPr sz="1600"/>
            </a:pPr>
            <a:r>
              <a:rPr sz="1100" dirty="0"/>
              <a:t>356::Forrest Gump (1994)::</a:t>
            </a:r>
            <a:r>
              <a:rPr sz="1100" dirty="0" err="1"/>
              <a:t>Comedy|Romance|War</a:t>
            </a:r>
            <a:r>
              <a:rPr sz="1100" dirty="0"/>
              <a:t>, 5</a:t>
            </a:r>
          </a:p>
          <a:p>
            <a:pPr algn="l">
              <a:defRPr sz="1600"/>
            </a:pPr>
            <a:r>
              <a:rPr sz="1100" dirty="0"/>
              <a:t>3147::Green Mile, The (1999)::</a:t>
            </a:r>
            <a:r>
              <a:rPr sz="1100" dirty="0" err="1"/>
              <a:t>Drama|Thriller</a:t>
            </a:r>
            <a:r>
              <a:rPr sz="1100" dirty="0"/>
              <a:t>, 5</a:t>
            </a:r>
          </a:p>
          <a:p>
            <a:pPr algn="l">
              <a:defRPr sz="1600"/>
            </a:pPr>
            <a:r>
              <a:rPr sz="1100" dirty="0"/>
              <a:t>593::Silence of the Lambs, The (1991)::</a:t>
            </a:r>
            <a:r>
              <a:rPr sz="1100" dirty="0" err="1"/>
              <a:t>Drama|Thriller</a:t>
            </a:r>
            <a:r>
              <a:rPr sz="1100" dirty="0"/>
              <a:t>, 2</a:t>
            </a:r>
          </a:p>
          <a:p>
            <a:pPr algn="l">
              <a:defRPr sz="1600"/>
            </a:pPr>
            <a:r>
              <a:rPr sz="1100" dirty="0"/>
              <a:t>2028::Saving Private Ryan (1998)::</a:t>
            </a:r>
            <a:r>
              <a:rPr sz="1100" dirty="0" err="1"/>
              <a:t>Action|Drama|War</a:t>
            </a:r>
            <a:r>
              <a:rPr sz="1100" dirty="0"/>
              <a:t>, 5</a:t>
            </a:r>
          </a:p>
          <a:p>
            <a:pPr algn="l">
              <a:defRPr sz="1600"/>
            </a:pPr>
            <a:r>
              <a:rPr sz="1100" dirty="0"/>
              <a:t>838::Emma (1996)::</a:t>
            </a:r>
            <a:r>
              <a:rPr sz="1100" dirty="0" err="1"/>
              <a:t>Comedy|Drama|Romance</a:t>
            </a:r>
            <a:r>
              <a:rPr sz="1100" dirty="0"/>
              <a:t>, 1</a:t>
            </a:r>
          </a:p>
          <a:p>
            <a:pPr algn="l">
              <a:defRPr sz="1600"/>
            </a:pPr>
            <a:r>
              <a:rPr sz="1100" dirty="0"/>
              <a:t>1721::Titanic (1997)::</a:t>
            </a:r>
            <a:r>
              <a:rPr sz="1100" dirty="0" err="1"/>
              <a:t>Drama|Romance</a:t>
            </a:r>
            <a:r>
              <a:rPr sz="1100" dirty="0"/>
              <a:t>, 5</a:t>
            </a:r>
          </a:p>
          <a:p>
            <a:pPr algn="l">
              <a:defRPr sz="1600"/>
            </a:pPr>
            <a:r>
              <a:rPr sz="1100" dirty="0"/>
              <a:t>2628::Star Wars: Episode I - The Phantom Menace (1999)::</a:t>
            </a:r>
            <a:r>
              <a:rPr sz="1100" dirty="0" err="1"/>
              <a:t>Action|Adventure|Fantasy|Sci-Fi</a:t>
            </a:r>
            <a:r>
              <a:rPr sz="1100" dirty="0"/>
              <a:t>, 4</a:t>
            </a:r>
          </a:p>
          <a:p>
            <a:pPr algn="l">
              <a:defRPr sz="1600"/>
            </a:pPr>
            <a:r>
              <a:rPr sz="1100" dirty="0"/>
              <a:t>1608::Air Force One (1997)::</a:t>
            </a:r>
            <a:r>
              <a:rPr sz="1100" dirty="0" err="1"/>
              <a:t>Action|Thriller</a:t>
            </a:r>
            <a:r>
              <a:rPr sz="1100" dirty="0"/>
              <a:t>, 4</a:t>
            </a:r>
          </a:p>
          <a:p>
            <a:pPr algn="l">
              <a:defRPr sz="1600"/>
            </a:pPr>
            <a:r>
              <a:rPr sz="1100" dirty="0"/>
              <a:t>165::Die Hard: With a Vengeance (1995)::</a:t>
            </a:r>
            <a:r>
              <a:rPr sz="1100" dirty="0" err="1"/>
              <a:t>Action|Thriller</a:t>
            </a:r>
            <a:r>
              <a:rPr sz="1100" dirty="0"/>
              <a:t>, 4</a:t>
            </a:r>
          </a:p>
          <a:p>
            <a:pPr algn="l">
              <a:defRPr sz="1600"/>
            </a:pPr>
            <a:r>
              <a:rPr sz="1100" dirty="0"/>
              <a:t>589::Terminator 2: Judgment Day (1991)::</a:t>
            </a:r>
            <a:r>
              <a:rPr sz="1100" dirty="0" err="1"/>
              <a:t>Action|Sci-Fi|Thriller</a:t>
            </a:r>
            <a:r>
              <a:rPr sz="1100" dirty="0"/>
              <a:t>, 2</a:t>
            </a:r>
          </a:p>
        </p:txBody>
      </p:sp>
      <p:sp>
        <p:nvSpPr>
          <p:cNvPr id="189" name="My Rating for the Following Movies"/>
          <p:cNvSpPr txBox="1"/>
          <p:nvPr/>
        </p:nvSpPr>
        <p:spPr>
          <a:xfrm>
            <a:off x="2562527" y="81507"/>
            <a:ext cx="54166" cy="176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endParaRPr sz="794" dirty="0"/>
          </a:p>
        </p:txBody>
      </p:sp>
      <p:sp>
        <p:nvSpPr>
          <p:cNvPr id="190" name="318::Shawshank Redemption, The (1994)::Drama, ?…"/>
          <p:cNvSpPr txBox="1"/>
          <p:nvPr/>
        </p:nvSpPr>
        <p:spPr>
          <a:xfrm>
            <a:off x="4502989" y="1299118"/>
            <a:ext cx="4050595" cy="2208537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318::Shawshank Redemption, The (1994)::Drama,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527::Schindler's List (1993)::</a:t>
            </a:r>
            <a:r>
              <a:rPr sz="1400" dirty="0" err="1">
                <a:solidFill>
                  <a:srgbClr val="FF0000"/>
                </a:solidFill>
              </a:rPr>
              <a:t>Drama|War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2959::Fight Club (1999)::Drama,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393::Street Fighter (1994)::Action,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3285::Beach, The (2000)::</a:t>
            </a:r>
            <a:r>
              <a:rPr sz="1400" dirty="0" err="1">
                <a:solidFill>
                  <a:srgbClr val="FF0000"/>
                </a:solidFill>
              </a:rPr>
              <a:t>Adventure|Drama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2571::Matrix, The (1999)::</a:t>
            </a:r>
            <a:r>
              <a:rPr sz="1400" dirty="0" err="1">
                <a:solidFill>
                  <a:srgbClr val="FF0000"/>
                </a:solidFill>
              </a:rPr>
              <a:t>Action|Sci-Fi|Thriller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1270::Back to the Future (1985)::</a:t>
            </a:r>
            <a:r>
              <a:rPr sz="1400" dirty="0" err="1">
                <a:solidFill>
                  <a:srgbClr val="FF0000"/>
                </a:solidFill>
              </a:rPr>
              <a:t>Comedy|Sci-Fi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3578::Gladiator (2000)::</a:t>
            </a:r>
            <a:r>
              <a:rPr sz="1400" dirty="0" err="1">
                <a:solidFill>
                  <a:srgbClr val="FF0000"/>
                </a:solidFill>
              </a:rPr>
              <a:t>Action|Drama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1200::Aliens (1986)::</a:t>
            </a:r>
            <a:r>
              <a:rPr sz="1400" dirty="0" err="1">
                <a:solidFill>
                  <a:srgbClr val="FF0000"/>
                </a:solidFill>
              </a:rPr>
              <a:t>Action|Sci-Fi|Thriller|War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  <a:p>
            <a:pPr algn="l"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sz="1400" dirty="0">
                <a:solidFill>
                  <a:srgbClr val="FF0000"/>
                </a:solidFill>
              </a:rPr>
              <a:t>2858::American Beauty (1999)::</a:t>
            </a:r>
            <a:r>
              <a:rPr sz="1400" dirty="0" err="1">
                <a:solidFill>
                  <a:srgbClr val="FF0000"/>
                </a:solidFill>
              </a:rPr>
              <a:t>Comedy|Drama</a:t>
            </a:r>
            <a:r>
              <a:rPr sz="1400" dirty="0">
                <a:solidFill>
                  <a:srgbClr val="FF0000"/>
                </a:solidFill>
              </a:rPr>
              <a:t>, ?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08346F-5FAE-2B4E-BFA7-E56BB0F4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My Rating for the Following Movies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1725815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0" name="Picture 4">
            <a:extLst>
              <a:ext uri="{FF2B5EF4-FFF2-40B4-BE49-F238E27FC236}">
                <a16:creationId xmlns:a16="http://schemas.microsoft.com/office/drawing/2014/main" id="{8BB4B455-432D-7C4E-8564-AE75CB5B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" y="1064865"/>
            <a:ext cx="4913630" cy="373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18" name="Rectangle 2">
            <a:extLst>
              <a:ext uri="{FF2B5EF4-FFF2-40B4-BE49-F238E27FC236}">
                <a16:creationId xmlns:a16="http://schemas.microsoft.com/office/drawing/2014/main" id="{14A7F5A7-3727-AF44-ABA8-DEACB34AC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Amazon.com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EF5525B2-5DF4-9A43-ABD1-5B290D0DC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90" y="1910080"/>
            <a:ext cx="2000250" cy="22860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</p:spTree>
    <p:extLst>
      <p:ext uri="{BB962C8B-B14F-4D97-AF65-F5344CB8AC3E}">
        <p14:creationId xmlns:p14="http://schemas.microsoft.com/office/powerpoint/2010/main" val="320320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D8C15CA8-4FEB-E840-845D-F39C112201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Scenario 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E5B84CB-8344-2647-BC0D-1D9481C33A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1950"/>
              <a:t>Many items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Many ratings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Many more users than items recommended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Users rate multiple items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For each user of the community, there are other users with common needs or tastes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Item evaluation requires personal taste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Items persists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Taste persists</a:t>
            </a:r>
          </a:p>
          <a:p>
            <a:pPr>
              <a:lnSpc>
                <a:spcPct val="90000"/>
              </a:lnSpc>
            </a:pPr>
            <a:r>
              <a:rPr lang="en-US" altLang="ko-KR" sz="1950"/>
              <a:t>Items are homogenous</a:t>
            </a:r>
          </a:p>
        </p:txBody>
      </p:sp>
    </p:spTree>
    <p:extLst>
      <p:ext uri="{BB962C8B-B14F-4D97-AF65-F5344CB8AC3E}">
        <p14:creationId xmlns:p14="http://schemas.microsoft.com/office/powerpoint/2010/main" val="250270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表格"/>
          <p:cNvGraphicFramePr/>
          <p:nvPr>
            <p:extLst>
              <p:ext uri="{D42A27DB-BD31-4B8C-83A1-F6EECF244321}">
                <p14:modId xmlns:p14="http://schemas.microsoft.com/office/powerpoint/2010/main" val="248174603"/>
              </p:ext>
            </p:extLst>
          </p:nvPr>
        </p:nvGraphicFramePr>
        <p:xfrm>
          <a:off x="1645295" y="1366242"/>
          <a:ext cx="5853407" cy="350296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36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2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2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439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Lady in the Water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Snakes on a Plane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Just My Luck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Superman Returns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You, Me and Dupree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The Night Listener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Rose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Seymour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1.5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Phillips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Puig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LaSalle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Matthews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5.0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3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Toby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1.0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2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" name="Concept: A Recommendation"/>
          <p:cNvSpPr txBox="1">
            <a:spLocks noGrp="1"/>
          </p:cNvSpPr>
          <p:nvPr>
            <p:ph type="title"/>
          </p:nvPr>
        </p:nvSpPr>
        <p:spPr>
          <a:xfrm>
            <a:off x="412761" y="227706"/>
            <a:ext cx="7193628" cy="113853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300"/>
            </a:lvl1pPr>
          </a:lstStyle>
          <a:p>
            <a:r>
              <a:rPr lang="en-US" sz="2800" dirty="0"/>
              <a:t>Movie </a:t>
            </a:r>
            <a:r>
              <a:rPr sz="2800" dirty="0"/>
              <a:t>Recommendation</a:t>
            </a:r>
            <a:r>
              <a:rPr lang="en-US" altLang="zh-TW" sz="2800" dirty="0"/>
              <a:t> Example</a:t>
            </a:r>
            <a:br>
              <a:rPr lang="en-US" altLang="zh-TW" sz="4000" dirty="0"/>
            </a:br>
            <a:r>
              <a:rPr lang="en-US" altLang="zh-TW" sz="2800" dirty="0"/>
              <a:t>with the following user’s preference log</a:t>
            </a:r>
            <a:endParaRPr sz="4000" dirty="0"/>
          </a:p>
        </p:txBody>
      </p:sp>
      <p:pic>
        <p:nvPicPr>
          <p:cNvPr id="4" name="圖形 3" descr="男性形象">
            <a:extLst>
              <a:ext uri="{FF2B5EF4-FFF2-40B4-BE49-F238E27FC236}">
                <a16:creationId xmlns:a16="http://schemas.microsoft.com/office/drawing/2014/main" id="{AA27BDEB-E5A4-9A47-BA13-21CA908BA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17" y="4412011"/>
            <a:ext cx="914400" cy="9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60D4746-09CB-4448-A6C3-D2C6CC2EB9D6}"/>
              </a:ext>
            </a:extLst>
          </p:cNvPr>
          <p:cNvSpPr txBox="1"/>
          <p:nvPr/>
        </p:nvSpPr>
        <p:spPr>
          <a:xfrm>
            <a:off x="2830254" y="4650669"/>
            <a:ext cx="2388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?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87286C-232F-EE43-9459-A77927EEEE8A}"/>
              </a:ext>
            </a:extLst>
          </p:cNvPr>
          <p:cNvSpPr txBox="1"/>
          <p:nvPr/>
        </p:nvSpPr>
        <p:spPr>
          <a:xfrm>
            <a:off x="4460461" y="4657974"/>
            <a:ext cx="2388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?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EAA56F-FE8E-FB49-8364-73AAD9AE4E21}"/>
              </a:ext>
            </a:extLst>
          </p:cNvPr>
          <p:cNvSpPr txBox="1"/>
          <p:nvPr/>
        </p:nvSpPr>
        <p:spPr>
          <a:xfrm>
            <a:off x="7021005" y="4633249"/>
            <a:ext cx="2388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?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532621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089659D-39B3-B845-A993-050FDB5CF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Algorithms : K-Nearest Neighbors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C346A51-7B84-5749-B892-02FDD8C36F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640" y="1200150"/>
            <a:ext cx="7109460" cy="1600200"/>
          </a:xfrm>
        </p:spPr>
        <p:txBody>
          <a:bodyPr/>
          <a:lstStyle/>
          <a:p>
            <a:r>
              <a:rPr lang="en-US" altLang="ko-KR" b="1" dirty="0"/>
              <a:t>User-Based Nearest Neighbor</a:t>
            </a:r>
          </a:p>
          <a:p>
            <a:pPr lvl="1"/>
            <a:r>
              <a:rPr lang="en-US" altLang="ko-KR" dirty="0"/>
              <a:t>Neighbor = similar users</a:t>
            </a:r>
          </a:p>
          <a:p>
            <a:pPr lvl="1"/>
            <a:r>
              <a:rPr lang="en-US" altLang="ko-KR" dirty="0"/>
              <a:t>Generate a prediction for an item </a:t>
            </a:r>
            <a:r>
              <a:rPr lang="en-US" altLang="ko-KR" i="1" dirty="0" err="1"/>
              <a:t>i</a:t>
            </a:r>
            <a:r>
              <a:rPr lang="en-US" altLang="ko-KR" dirty="0"/>
              <a:t> by analyzing ratings for </a:t>
            </a:r>
            <a:r>
              <a:rPr lang="en-US" altLang="ko-KR" i="1" dirty="0" err="1"/>
              <a:t>i</a:t>
            </a:r>
            <a:r>
              <a:rPr lang="en-US" altLang="ko-KR" dirty="0"/>
              <a:t> from users in </a:t>
            </a:r>
            <a:r>
              <a:rPr lang="en-US" altLang="ko-KR" i="1" dirty="0"/>
              <a:t>u</a:t>
            </a:r>
            <a:r>
              <a:rPr lang="en-US" altLang="ko-KR" dirty="0">
                <a:latin typeface="Arial" panose="020B0604020202020204" pitchFamily="34" charset="0"/>
              </a:rPr>
              <a:t>’</a:t>
            </a:r>
            <a:r>
              <a:rPr lang="en-US" altLang="ko-KR" dirty="0"/>
              <a:t>s neighborhood</a:t>
            </a:r>
          </a:p>
          <a:p>
            <a:pPr lvl="1">
              <a:buFont typeface="Wingdings" pitchFamily="2" charset="2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5237" name="Rectangle 5">
            <a:extLst>
              <a:ext uri="{FF2B5EF4-FFF2-40B4-BE49-F238E27FC236}">
                <a16:creationId xmlns:a16="http://schemas.microsoft.com/office/drawing/2014/main" id="{B61D0772-F776-0049-9DF8-8107FB221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5" y="-133112"/>
            <a:ext cx="184731" cy="26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 sz="113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C37A35-33CC-9E48-9784-B460E156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07"/>
          <a:stretch/>
        </p:blipFill>
        <p:spPr>
          <a:xfrm>
            <a:off x="1317083" y="3132612"/>
            <a:ext cx="1912814" cy="14375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86BC02-B723-154F-B6E0-CDC8E6494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6" r="2676"/>
          <a:stretch/>
        </p:blipFill>
        <p:spPr>
          <a:xfrm>
            <a:off x="3229897" y="3132612"/>
            <a:ext cx="4428203" cy="14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34537"/>
            <a:ext cx="6858001" cy="250305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Idea: find similar users and use their ratings to predict rating for a target ?"/>
          <p:cNvSpPr txBox="1"/>
          <p:nvPr/>
        </p:nvSpPr>
        <p:spPr>
          <a:xfrm>
            <a:off x="568960" y="347014"/>
            <a:ext cx="7172960" cy="79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400" dirty="0"/>
              <a:t>Algorithm: F</a:t>
            </a:r>
            <a:r>
              <a:rPr sz="2400" dirty="0"/>
              <a:t>ind similar </a:t>
            </a:r>
            <a:r>
              <a:rPr sz="2400" dirty="0">
                <a:solidFill>
                  <a:srgbClr val="FF0000"/>
                </a:solidFill>
              </a:rPr>
              <a:t>users</a:t>
            </a:r>
            <a:r>
              <a:rPr lang="en-US" sz="2400" dirty="0">
                <a:solidFill>
                  <a:srgbClr val="FF0000"/>
                </a:solidFill>
              </a:rPr>
              <a:t> of Toby</a:t>
            </a:r>
            <a:r>
              <a:rPr sz="2400" dirty="0"/>
              <a:t> and use their ratings to predict rating for </a:t>
            </a:r>
            <a:r>
              <a:rPr lang="en-US" sz="2400" dirty="0"/>
              <a:t>Toby</a:t>
            </a:r>
            <a:r>
              <a:rPr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Toby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0B96E3-0F8F-CE41-91C8-F6BFD66F4B02}"/>
              </a:ext>
            </a:extLst>
          </p:cNvPr>
          <p:cNvSpPr/>
          <p:nvPr/>
        </p:nvSpPr>
        <p:spPr>
          <a:xfrm>
            <a:off x="2258767" y="1105912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 sz="1800"/>
            </a:pPr>
            <a:r>
              <a:rPr lang="en-US" altLang="zh-TW" sz="1600" dirty="0">
                <a:sym typeface="Helvetica Neue"/>
              </a:rPr>
              <a:t>The Night Listener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F7D1A1-FA98-174E-968F-6928E16809E8}"/>
              </a:ext>
            </a:extLst>
          </p:cNvPr>
          <p:cNvSpPr/>
          <p:nvPr/>
        </p:nvSpPr>
        <p:spPr>
          <a:xfrm>
            <a:off x="6484997" y="110591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 sz="1800"/>
            </a:pPr>
            <a:r>
              <a:rPr lang="en-US" altLang="zh-TW" sz="1600" dirty="0">
                <a:sym typeface="Helvetica Neue"/>
              </a:rPr>
              <a:t>Just My Luck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D7385-6896-B949-B1E3-93A371F4C974}"/>
              </a:ext>
            </a:extLst>
          </p:cNvPr>
          <p:cNvSpPr/>
          <p:nvPr/>
        </p:nvSpPr>
        <p:spPr>
          <a:xfrm>
            <a:off x="4407949" y="1122846"/>
            <a:ext cx="1824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 sz="1800"/>
            </a:pPr>
            <a:r>
              <a:rPr lang="en-US" altLang="zh-TW" sz="1600" dirty="0">
                <a:sym typeface="Helvetica Neue"/>
              </a:rPr>
              <a:t>Lady in the Water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429049A-4CB0-C540-98B7-7D4C0B72B738}"/>
              </a:ext>
            </a:extLst>
          </p:cNvPr>
          <p:cNvCxnSpPr/>
          <p:nvPr/>
        </p:nvCxnSpPr>
        <p:spPr>
          <a:xfrm>
            <a:off x="3524865" y="1444466"/>
            <a:ext cx="0" cy="251599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882155-6529-2C45-AA81-2B02CEC44E9F}"/>
              </a:ext>
            </a:extLst>
          </p:cNvPr>
          <p:cNvCxnSpPr/>
          <p:nvPr/>
        </p:nvCxnSpPr>
        <p:spPr>
          <a:xfrm>
            <a:off x="5093111" y="1434637"/>
            <a:ext cx="0" cy="251599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46D88D5-4467-ED4E-9616-3F82E32CAA8D}"/>
              </a:ext>
            </a:extLst>
          </p:cNvPr>
          <p:cNvCxnSpPr/>
          <p:nvPr/>
        </p:nvCxnSpPr>
        <p:spPr>
          <a:xfrm>
            <a:off x="6676108" y="1410057"/>
            <a:ext cx="0" cy="251599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9112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8FC7A-5B77-0E4B-B21D-88D3DDFD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 nearest neighbors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F2F9F-A335-864C-AF2D-D27A0E10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6" y="1132262"/>
            <a:ext cx="8429625" cy="3214688"/>
          </a:xfrm>
        </p:spPr>
        <p:txBody>
          <a:bodyPr/>
          <a:lstStyle/>
          <a:p>
            <a:r>
              <a:rPr lang="en-US" altLang="zh-TW" dirty="0"/>
              <a:t>The k nearest neighbors model predicts the target level with the majority vote from the set of k nearest </a:t>
            </a:r>
            <a:r>
              <a:rPr lang="en-US" altLang="zh-TW" dirty="0" err="1"/>
              <a:t>neightbors</a:t>
            </a:r>
            <a:r>
              <a:rPr lang="en-US" altLang="zh-TW" dirty="0"/>
              <a:t> to the query </a:t>
            </a:r>
            <a:r>
              <a:rPr lang="en-US" altLang="zh-TW" b="1" dirty="0"/>
              <a:t>q 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C20A72-6209-324D-B718-5D3EBAA7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4" y="2944669"/>
            <a:ext cx="2662679" cy="21737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E77EDF-7902-0B41-9A2E-186B6EE03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5"/>
          <a:stretch/>
        </p:blipFill>
        <p:spPr>
          <a:xfrm>
            <a:off x="3196249" y="2981173"/>
            <a:ext cx="2751501" cy="21623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F1DE54-A59A-4743-8EEA-AD536DD7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46" y="2957457"/>
            <a:ext cx="2459213" cy="2173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870BE8-FFA1-894D-A0FA-1DE85B07C78C}"/>
              </a:ext>
            </a:extLst>
          </p:cNvPr>
          <p:cNvSpPr txBox="1"/>
          <p:nvPr/>
        </p:nvSpPr>
        <p:spPr>
          <a:xfrm>
            <a:off x="7436017" y="2583309"/>
            <a:ext cx="44403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lang="en-US" altLang="zh-TW" sz="1600" dirty="0"/>
              <a:t>=5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8F736-4B29-264B-BFB1-89B8690AB536}"/>
              </a:ext>
            </a:extLst>
          </p:cNvPr>
          <p:cNvSpPr txBox="1"/>
          <p:nvPr/>
        </p:nvSpPr>
        <p:spPr>
          <a:xfrm>
            <a:off x="4503841" y="2595856"/>
            <a:ext cx="44403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lang="en-US" altLang="zh-TW" sz="1600" dirty="0"/>
              <a:t>=3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414E0B-7690-DE4E-93AF-A171DA646480}"/>
              </a:ext>
            </a:extLst>
          </p:cNvPr>
          <p:cNvSpPr txBox="1"/>
          <p:nvPr/>
        </p:nvSpPr>
        <p:spPr>
          <a:xfrm>
            <a:off x="1452785" y="2583309"/>
            <a:ext cx="44403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lang="en-US" altLang="zh-TW" sz="1600" dirty="0"/>
              <a:t>=1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82898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oncept: Similarity/Distance"/>
          <p:cNvSpPr txBox="1">
            <a:spLocks noGrp="1"/>
          </p:cNvSpPr>
          <p:nvPr>
            <p:ph type="title"/>
          </p:nvPr>
        </p:nvSpPr>
        <p:spPr>
          <a:xfrm>
            <a:off x="436438" y="183541"/>
            <a:ext cx="6871395" cy="113853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300"/>
            </a:lvl1pPr>
          </a:lstStyle>
          <a:p>
            <a:r>
              <a:rPr lang="en-US" sz="4000" dirty="0"/>
              <a:t>Similarity? Euclidean Distance ?</a:t>
            </a:r>
            <a:endParaRPr sz="4000" dirty="0"/>
          </a:p>
        </p:txBody>
      </p:sp>
      <p:pic>
        <p:nvPicPr>
          <p:cNvPr id="13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88" y="1864120"/>
            <a:ext cx="2784193" cy="44379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Euclidean Distance"/>
          <p:cNvSpPr txBox="1"/>
          <p:nvPr/>
        </p:nvSpPr>
        <p:spPr>
          <a:xfrm>
            <a:off x="532088" y="985614"/>
            <a:ext cx="1419860" cy="67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lnSpc>
                <a:spcPts val="5900"/>
              </a:lnSpc>
              <a:spcBef>
                <a:spcPts val="1200"/>
              </a:spcBef>
              <a:defRPr sz="2533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1336" dirty="0"/>
              <a:t>Euclidean Distance </a:t>
            </a:r>
            <a:endParaRPr sz="633" dirty="0"/>
          </a:p>
        </p:txBody>
      </p:sp>
      <p:pic>
        <p:nvPicPr>
          <p:cNvPr id="13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71" y="2601462"/>
            <a:ext cx="2283779" cy="182702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" name="表格">
            <a:extLst>
              <a:ext uri="{FF2B5EF4-FFF2-40B4-BE49-F238E27FC236}">
                <a16:creationId xmlns:a16="http://schemas.microsoft.com/office/drawing/2014/main" id="{FD183B8F-1647-A74A-9185-A67712596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022986"/>
              </p:ext>
            </p:extLst>
          </p:nvPr>
        </p:nvGraphicFramePr>
        <p:xfrm>
          <a:off x="3958707" y="1471242"/>
          <a:ext cx="4802203" cy="29572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68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49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Lady in the Water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Snakes on a Plane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Just My Luck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Superman Returns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You, Me and Dupree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The Night Listener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Rose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Seymour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1.5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Phillips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Puig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LaSalle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Matthews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5.0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Toby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1.0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6019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917F9BB-F6C5-1941-8CBE-AADA04148C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969" y="2233778"/>
            <a:ext cx="7358063" cy="1087477"/>
          </a:xfrm>
        </p:spPr>
        <p:txBody>
          <a:bodyPr/>
          <a:lstStyle/>
          <a:p>
            <a:pPr algn="l"/>
            <a:r>
              <a:rPr kumimoji="1" lang="en-US" altLang="zh-TW" sz="3200" dirty="0"/>
              <a:t>Pearson Correlation as a Similarity Measure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282079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8" y="430015"/>
            <a:ext cx="5743206" cy="4578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966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影像" descr="影像"/>
          <p:cNvPicPr>
            <a:picLocks noChangeAspect="1"/>
          </p:cNvPicPr>
          <p:nvPr/>
        </p:nvPicPr>
        <p:blipFill rotWithShape="1">
          <a:blip r:embed="rId2"/>
          <a:srcRect l="11770" t="15343" r="14491" b="3142"/>
          <a:stretch/>
        </p:blipFill>
        <p:spPr>
          <a:xfrm>
            <a:off x="4607175" y="1795604"/>
            <a:ext cx="4038003" cy="334789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dea: find similar users and use their ratings to predict rating for a target ?">
            <a:extLst>
              <a:ext uri="{FF2B5EF4-FFF2-40B4-BE49-F238E27FC236}">
                <a16:creationId xmlns:a16="http://schemas.microsoft.com/office/drawing/2014/main" id="{B0F9A133-3F52-9B40-9ECB-3A47A51601CC}"/>
              </a:ext>
            </a:extLst>
          </p:cNvPr>
          <p:cNvSpPr txBox="1"/>
          <p:nvPr/>
        </p:nvSpPr>
        <p:spPr>
          <a:xfrm>
            <a:off x="568960" y="500903"/>
            <a:ext cx="7172960" cy="4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800" dirty="0"/>
              <a:t>Covariance and Correlation (1/4)</a:t>
            </a:r>
            <a:endParaRPr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6F7B12-082A-4742-B9CD-4698F37BA81C}"/>
              </a:ext>
            </a:extLst>
          </p:cNvPr>
          <p:cNvSpPr txBox="1"/>
          <p:nvPr/>
        </p:nvSpPr>
        <p:spPr>
          <a:xfrm>
            <a:off x="4536826" y="1137571"/>
            <a:ext cx="432183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effectLst/>
                <a:uFillTx/>
                <a:ea typeface="Palatino"/>
                <a:cs typeface="Palatino"/>
                <a:sym typeface="Palatino"/>
              </a:rPr>
              <a:t>The way to measure the correlation between features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effectLst/>
              <a:uFillTx/>
              <a:ea typeface="Palatino"/>
              <a:cs typeface="Palatino"/>
              <a:sym typeface="Palatino"/>
            </a:endParaRPr>
          </a:p>
        </p:txBody>
      </p:sp>
      <p:pic>
        <p:nvPicPr>
          <p:cNvPr id="5" name="影像" descr="影像">
            <a:extLst>
              <a:ext uri="{FF2B5EF4-FFF2-40B4-BE49-F238E27FC236}">
                <a16:creationId xmlns:a16="http://schemas.microsoft.com/office/drawing/2014/main" id="{F93C676E-3AAB-F943-99A6-307F977E9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4" t="22174" r="21276" b="5909"/>
          <a:stretch/>
        </p:blipFill>
        <p:spPr>
          <a:xfrm>
            <a:off x="438845" y="1598587"/>
            <a:ext cx="3716595" cy="354491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Idea: find similar users and use their ratings to predict rating for a target ?">
            <a:extLst>
              <a:ext uri="{FF2B5EF4-FFF2-40B4-BE49-F238E27FC236}">
                <a16:creationId xmlns:a16="http://schemas.microsoft.com/office/drawing/2014/main" id="{2EBE8D9F-E57B-AE4C-8BAF-07686B1A3AF5}"/>
              </a:ext>
            </a:extLst>
          </p:cNvPr>
          <p:cNvSpPr txBox="1"/>
          <p:nvPr/>
        </p:nvSpPr>
        <p:spPr>
          <a:xfrm>
            <a:off x="1143654" y="1205552"/>
            <a:ext cx="2306975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000" dirty="0"/>
              <a:t>Scatter Plot Matrix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609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影像" descr="影像"/>
          <p:cNvPicPr>
            <a:picLocks noChangeAspect="1"/>
          </p:cNvPicPr>
          <p:nvPr/>
        </p:nvPicPr>
        <p:blipFill rotWithShape="1">
          <a:blip r:embed="rId2"/>
          <a:srcRect l="6463" t="19205" r="3524"/>
          <a:stretch/>
        </p:blipFill>
        <p:spPr>
          <a:xfrm>
            <a:off x="568960" y="1301206"/>
            <a:ext cx="5707625" cy="38422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dea: find similar users and use their ratings to predict rating for a target ?">
            <a:extLst>
              <a:ext uri="{FF2B5EF4-FFF2-40B4-BE49-F238E27FC236}">
                <a16:creationId xmlns:a16="http://schemas.microsoft.com/office/drawing/2014/main" id="{D6F8415A-D446-6F4A-8298-8DBC3773CD01}"/>
              </a:ext>
            </a:extLst>
          </p:cNvPr>
          <p:cNvSpPr txBox="1"/>
          <p:nvPr/>
        </p:nvSpPr>
        <p:spPr>
          <a:xfrm>
            <a:off x="568960" y="500903"/>
            <a:ext cx="7172960" cy="4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800" dirty="0"/>
              <a:t>Covariance and Correlation (2/4)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3386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影像" descr="影像"/>
          <p:cNvPicPr>
            <a:picLocks noChangeAspect="1"/>
          </p:cNvPicPr>
          <p:nvPr/>
        </p:nvPicPr>
        <p:blipFill rotWithShape="1">
          <a:blip r:embed="rId2"/>
          <a:srcRect l="8728" t="17220" r="5096" b="9901"/>
          <a:stretch/>
        </p:blipFill>
        <p:spPr>
          <a:xfrm>
            <a:off x="568960" y="1312607"/>
            <a:ext cx="5766619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dea: find similar users and use their ratings to predict rating for a target ?">
            <a:extLst>
              <a:ext uri="{FF2B5EF4-FFF2-40B4-BE49-F238E27FC236}">
                <a16:creationId xmlns:a16="http://schemas.microsoft.com/office/drawing/2014/main" id="{63A44820-CFA3-9340-ACC4-389C47016507}"/>
              </a:ext>
            </a:extLst>
          </p:cNvPr>
          <p:cNvSpPr txBox="1"/>
          <p:nvPr/>
        </p:nvSpPr>
        <p:spPr>
          <a:xfrm>
            <a:off x="568960" y="500903"/>
            <a:ext cx="7172960" cy="4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800" dirty="0"/>
              <a:t>Covariance and Correlation (3/4)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249577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影像" descr="影像"/>
          <p:cNvPicPr>
            <a:picLocks noChangeAspect="1"/>
          </p:cNvPicPr>
          <p:nvPr/>
        </p:nvPicPr>
        <p:blipFill rotWithShape="1">
          <a:blip r:embed="rId2"/>
          <a:srcRect t="20245"/>
          <a:stretch/>
        </p:blipFill>
        <p:spPr>
          <a:xfrm>
            <a:off x="405695" y="1358804"/>
            <a:ext cx="6327181" cy="378469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dea: find similar users and use their ratings to predict rating for a target ?">
            <a:extLst>
              <a:ext uri="{FF2B5EF4-FFF2-40B4-BE49-F238E27FC236}">
                <a16:creationId xmlns:a16="http://schemas.microsoft.com/office/drawing/2014/main" id="{249DD60B-F613-4941-8A46-529B686F0334}"/>
              </a:ext>
            </a:extLst>
          </p:cNvPr>
          <p:cNvSpPr txBox="1"/>
          <p:nvPr/>
        </p:nvSpPr>
        <p:spPr>
          <a:xfrm>
            <a:off x="568960" y="500903"/>
            <a:ext cx="7172960" cy="4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800" dirty="0"/>
              <a:t>Covariance and Correlation (4/4)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477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oncept: Similarity/Distance"/>
          <p:cNvSpPr txBox="1">
            <a:spLocks noGrp="1"/>
          </p:cNvSpPr>
          <p:nvPr>
            <p:ph type="title"/>
          </p:nvPr>
        </p:nvSpPr>
        <p:spPr>
          <a:xfrm>
            <a:off x="436438" y="183541"/>
            <a:ext cx="6871395" cy="113853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300"/>
            </a:lvl1pPr>
          </a:lstStyle>
          <a:p>
            <a:r>
              <a:rPr lang="en-US" sz="4000" dirty="0"/>
              <a:t>Pearson Correlation</a:t>
            </a:r>
            <a:endParaRPr sz="4000" dirty="0"/>
          </a:p>
        </p:txBody>
      </p:sp>
      <p:sp>
        <p:nvSpPr>
          <p:cNvPr id="134" name="Euclidean Distance"/>
          <p:cNvSpPr txBox="1"/>
          <p:nvPr/>
        </p:nvSpPr>
        <p:spPr>
          <a:xfrm>
            <a:off x="243548" y="976670"/>
            <a:ext cx="1708400" cy="690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 defTabSz="457200">
              <a:lnSpc>
                <a:spcPts val="5900"/>
              </a:lnSpc>
              <a:spcBef>
                <a:spcPts val="1200"/>
              </a:spcBef>
              <a:defRPr sz="2533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sz="1800" dirty="0"/>
              <a:t>Pearson</a:t>
            </a:r>
            <a:r>
              <a:rPr sz="1800" dirty="0"/>
              <a:t> Distance </a:t>
            </a:r>
            <a:endParaRPr sz="900" dirty="0"/>
          </a:p>
        </p:txBody>
      </p:sp>
      <p:graphicFrame>
        <p:nvGraphicFramePr>
          <p:cNvPr id="6" name="表格">
            <a:extLst>
              <a:ext uri="{FF2B5EF4-FFF2-40B4-BE49-F238E27FC236}">
                <a16:creationId xmlns:a16="http://schemas.microsoft.com/office/drawing/2014/main" id="{FD183B8F-1647-A74A-9185-A6771259661C}"/>
              </a:ext>
            </a:extLst>
          </p:cNvPr>
          <p:cNvGraphicFramePr/>
          <p:nvPr/>
        </p:nvGraphicFramePr>
        <p:xfrm>
          <a:off x="3958707" y="1471242"/>
          <a:ext cx="4802203" cy="29572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68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49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Lady in the Water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Snakes on a Plane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Just My Luck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Superman Returns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You, Me and Dupree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The Night Listener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Rose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Seymour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1.5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Phillips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Puig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LaSalle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Matthews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5.0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Toby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1.0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1CCB4E4A-D6C7-2C43-89AE-81946133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8" y="1780304"/>
            <a:ext cx="3596640" cy="9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8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8EB03-1531-D543-A137-DEA71C36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Running Example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C48462-40FF-6F4E-8AD7-718D1124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2355193"/>
            <a:ext cx="8644573" cy="27883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399986B-4FD1-144D-A0E0-BCFAD07E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225333"/>
            <a:ext cx="3596640" cy="9693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2BDEF97-24A6-2B40-84F5-360D20FAF245}"/>
              </a:ext>
            </a:extLst>
          </p:cNvPr>
          <p:cNvSpPr txBox="1"/>
          <p:nvPr/>
        </p:nvSpPr>
        <p:spPr>
          <a:xfrm>
            <a:off x="4241196" y="1474066"/>
            <a:ext cx="9489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r=0.68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0960458-A78C-114E-9659-32FCE5A53F11}"/>
              </a:ext>
            </a:extLst>
          </p:cNvPr>
          <p:cNvCxnSpPr/>
          <p:nvPr/>
        </p:nvCxnSpPr>
        <p:spPr>
          <a:xfrm>
            <a:off x="4807975" y="2194724"/>
            <a:ext cx="0" cy="3114695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560801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8EB03-1531-D543-A137-DEA71C36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Running Example</a:t>
            </a:r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99986B-4FD1-144D-A0E0-BCFAD07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225333"/>
            <a:ext cx="3596640" cy="9693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EBA1CA-1E34-2347-A15B-2FB50B78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192"/>
            <a:ext cx="9144000" cy="25293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E754DD5-246F-5143-AD2D-168A40A1ACCC}"/>
              </a:ext>
            </a:extLst>
          </p:cNvPr>
          <p:cNvSpPr txBox="1"/>
          <p:nvPr/>
        </p:nvSpPr>
        <p:spPr>
          <a:xfrm>
            <a:off x="4241196" y="1474066"/>
            <a:ext cx="9489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r=0.99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B93E879-EFEF-6143-8E89-2339635496BF}"/>
              </a:ext>
            </a:extLst>
          </p:cNvPr>
          <p:cNvCxnSpPr/>
          <p:nvPr/>
        </p:nvCxnSpPr>
        <p:spPr>
          <a:xfrm>
            <a:off x="4689991" y="2194724"/>
            <a:ext cx="0" cy="3114695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998737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 very fundamental step for all data mining techniques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/>
            </a:lvl1pPr>
          </a:lstStyle>
          <a:p>
            <a:r>
              <a:rPr sz="2800" dirty="0"/>
              <a:t>A very fundamental step for all data mining techniques: </a:t>
            </a:r>
          </a:p>
        </p:txBody>
      </p:sp>
      <p:sp>
        <p:nvSpPr>
          <p:cNvPr id="125" name="Finding similar item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>
            <a:lvl1pPr marL="444499" indent="-444499">
              <a:defRPr sz="3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 sz="2800" dirty="0"/>
              <a:t>Finding similar items</a:t>
            </a:r>
          </a:p>
        </p:txBody>
      </p:sp>
      <p:pic>
        <p:nvPicPr>
          <p:cNvPr id="12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406" y="1929928"/>
            <a:ext cx="3264301" cy="2611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01204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7" y="1379218"/>
            <a:ext cx="8262865" cy="301580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Idea: find similar users and use their ratings to predict rating for a target ?"/>
          <p:cNvSpPr txBox="1"/>
          <p:nvPr/>
        </p:nvSpPr>
        <p:spPr>
          <a:xfrm>
            <a:off x="568960" y="347014"/>
            <a:ext cx="7172960" cy="79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lang="en-US" sz="2400" dirty="0"/>
              <a:t>Algorithm: F</a:t>
            </a:r>
            <a:r>
              <a:rPr sz="2400" dirty="0"/>
              <a:t>ind similar </a:t>
            </a:r>
            <a:r>
              <a:rPr sz="2400" dirty="0">
                <a:solidFill>
                  <a:srgbClr val="FF0000"/>
                </a:solidFill>
              </a:rPr>
              <a:t>users</a:t>
            </a:r>
            <a:r>
              <a:rPr sz="2400" dirty="0"/>
              <a:t> and use their ratings to predict rating for a target </a:t>
            </a:r>
          </a:p>
        </p:txBody>
      </p:sp>
    </p:spTree>
    <p:extLst>
      <p:ext uri="{BB962C8B-B14F-4D97-AF65-F5344CB8AC3E}">
        <p14:creationId xmlns:p14="http://schemas.microsoft.com/office/powerpoint/2010/main" val="3560636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F089FB90-7DF8-0B45-8636-F87026B0D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Alternative: Item-Similarity (1/2) 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22F6BAA-BC19-C742-89BF-6876C4781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7187" y="1200150"/>
            <a:ext cx="8429625" cy="2057400"/>
          </a:xfrm>
        </p:spPr>
        <p:txBody>
          <a:bodyPr>
            <a:normAutofit/>
          </a:bodyPr>
          <a:lstStyle/>
          <a:p>
            <a:r>
              <a:rPr lang="en-US" altLang="ko-KR" b="1" dirty="0"/>
              <a:t>Item-Based Nearest Neighbor</a:t>
            </a:r>
          </a:p>
          <a:p>
            <a:pPr lvl="1"/>
            <a:r>
              <a:rPr lang="en-US" altLang="ko-KR" dirty="0"/>
              <a:t>Generate predictions based on similarities between items.</a:t>
            </a:r>
          </a:p>
          <a:p>
            <a:pPr lvl="1"/>
            <a:r>
              <a:rPr lang="en-US" altLang="ko-KR" dirty="0"/>
              <a:t>Prediction for a user </a:t>
            </a:r>
            <a:r>
              <a:rPr lang="en-US" altLang="ko-KR" i="1" dirty="0"/>
              <a:t>u</a:t>
            </a:r>
            <a:r>
              <a:rPr lang="en-US" altLang="ko-KR" dirty="0"/>
              <a:t> and item </a:t>
            </a:r>
            <a:r>
              <a:rPr lang="en-US" altLang="ko-KR" i="1" dirty="0" err="1"/>
              <a:t>i</a:t>
            </a:r>
            <a:r>
              <a:rPr lang="en-US" altLang="ko-KR" dirty="0"/>
              <a:t> is composed of a weighted sum of the user </a:t>
            </a:r>
            <a:r>
              <a:rPr lang="en-US" altLang="ko-KR" i="1" dirty="0"/>
              <a:t>u</a:t>
            </a:r>
            <a:r>
              <a:rPr lang="en-US" altLang="ko-KR" dirty="0">
                <a:latin typeface="Arial" panose="020B0604020202020204" pitchFamily="34" charset="0"/>
              </a:rPr>
              <a:t>’</a:t>
            </a:r>
            <a:r>
              <a:rPr lang="en-US" altLang="ko-KR" dirty="0"/>
              <a:t>s ratings for items most similar to </a:t>
            </a:r>
            <a:r>
              <a:rPr lang="en-US" altLang="ko-KR" i="1" dirty="0" err="1"/>
              <a:t>i</a:t>
            </a:r>
            <a:r>
              <a:rPr lang="en-US" altLang="ko-KR" dirty="0"/>
              <a:t>.</a:t>
            </a:r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96FA0883-03FE-7444-945A-79BAD7679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5" y="2213610"/>
            <a:ext cx="184731" cy="26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 sz="1130"/>
          </a:p>
        </p:txBody>
      </p:sp>
      <p:graphicFrame>
        <p:nvGraphicFramePr>
          <p:cNvPr id="96260" name="Object 4">
            <a:extLst>
              <a:ext uri="{FF2B5EF4-FFF2-40B4-BE49-F238E27FC236}">
                <a16:creationId xmlns:a16="http://schemas.microsoft.com/office/drawing/2014/main" id="{CC66ACDC-A249-BE47-8436-E2DC18FF4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773374"/>
              </p:ext>
            </p:extLst>
          </p:nvPr>
        </p:nvGraphicFramePr>
        <p:xfrm>
          <a:off x="4856939" y="3572748"/>
          <a:ext cx="42291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Microsoft Equation 3.0" r:id="rId3" imgW="53543200" imgH="12293600" progId="Equation.3">
                  <p:embed/>
                </p:oleObj>
              </mc:Choice>
              <mc:Fallback>
                <p:oleObj name="Microsoft Equation 3.0" r:id="rId3" imgW="53543200" imgH="12293600" progId="Equation.3">
                  <p:embed/>
                  <p:pic>
                    <p:nvPicPr>
                      <p:cNvPr id="96260" name="Object 4">
                        <a:extLst>
                          <a:ext uri="{FF2B5EF4-FFF2-40B4-BE49-F238E27FC236}">
                            <a16:creationId xmlns:a16="http://schemas.microsoft.com/office/drawing/2014/main" id="{CC66ACDC-A249-BE47-8436-E2DC18FF40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939" y="3572748"/>
                        <a:ext cx="422910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FF8A068D-9454-DD4F-BB6C-7A0838473D79}"/>
              </a:ext>
            </a:extLst>
          </p:cNvPr>
          <p:cNvSpPr txBox="1"/>
          <p:nvPr/>
        </p:nvSpPr>
        <p:spPr>
          <a:xfrm>
            <a:off x="6356140" y="2783310"/>
            <a:ext cx="21143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Item similarity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6710202B-8C4D-6B4F-9495-AEDB69F2ED3C}"/>
              </a:ext>
            </a:extLst>
          </p:cNvPr>
          <p:cNvCxnSpPr>
            <a:cxnSpLocks/>
          </p:cNvCxnSpPr>
          <p:nvPr/>
        </p:nvCxnSpPr>
        <p:spPr>
          <a:xfrm flipH="1" flipV="1">
            <a:off x="7197214" y="3255234"/>
            <a:ext cx="796412" cy="315198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4ABB37F1-F9CA-174D-B805-37CCDB5CF6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107"/>
          <a:stretch/>
        </p:blipFill>
        <p:spPr>
          <a:xfrm>
            <a:off x="189212" y="3557924"/>
            <a:ext cx="1368946" cy="10288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C9135E1-12E7-FA42-8D94-A6BF9F1DBE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66" r="2676"/>
          <a:stretch/>
        </p:blipFill>
        <p:spPr>
          <a:xfrm>
            <a:off x="1558157" y="3557924"/>
            <a:ext cx="3169137" cy="102882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3AD1FD2-DEC6-954E-8B9A-62BD1EC093F9}"/>
              </a:ext>
            </a:extLst>
          </p:cNvPr>
          <p:cNvSpPr txBox="1"/>
          <p:nvPr/>
        </p:nvSpPr>
        <p:spPr>
          <a:xfrm>
            <a:off x="1817407" y="2920911"/>
            <a:ext cx="21271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User similarity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8136C24-4178-E946-86EC-F5F7F07D727D}"/>
              </a:ext>
            </a:extLst>
          </p:cNvPr>
          <p:cNvCxnSpPr>
            <a:cxnSpLocks/>
          </p:cNvCxnSpPr>
          <p:nvPr/>
        </p:nvCxnSpPr>
        <p:spPr>
          <a:xfrm flipH="1" flipV="1">
            <a:off x="2664893" y="3392835"/>
            <a:ext cx="796412" cy="315198"/>
          </a:xfrm>
          <a:prstGeom prst="straightConnector1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8851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uclidean Distance"/>
          <p:cNvSpPr txBox="1"/>
          <p:nvPr/>
        </p:nvSpPr>
        <p:spPr>
          <a:xfrm>
            <a:off x="383090" y="1471242"/>
            <a:ext cx="3540516" cy="946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 defTabSz="457200">
              <a:lnSpc>
                <a:spcPts val="5900"/>
              </a:lnSpc>
              <a:spcBef>
                <a:spcPts val="1200"/>
              </a:spcBef>
              <a:defRPr sz="2533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Item Similarity 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/>
              <a:t>User Similarity</a:t>
            </a:r>
            <a:endParaRPr sz="1050" dirty="0"/>
          </a:p>
        </p:txBody>
      </p:sp>
      <p:graphicFrame>
        <p:nvGraphicFramePr>
          <p:cNvPr id="6" name="表格">
            <a:extLst>
              <a:ext uri="{FF2B5EF4-FFF2-40B4-BE49-F238E27FC236}">
                <a16:creationId xmlns:a16="http://schemas.microsoft.com/office/drawing/2014/main" id="{FD183B8F-1647-A74A-9185-A6771259661C}"/>
              </a:ext>
            </a:extLst>
          </p:cNvPr>
          <p:cNvGraphicFramePr/>
          <p:nvPr/>
        </p:nvGraphicFramePr>
        <p:xfrm>
          <a:off x="3958707" y="1471242"/>
          <a:ext cx="4802203" cy="29572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68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6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495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Lady in the Water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Snakes on a Plane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Just My Luck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Superman Returns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You, Me and Dupree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The Night Listener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Rose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Seymour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1.5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Phillips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Puig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LaSalle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2.0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Matthews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5.0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 dirty="0">
                          <a:sym typeface="Helvetica Neue"/>
                        </a:rPr>
                        <a:t>3.5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3.0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49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Toby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4.5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4.0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ym typeface="Helvetica Neue"/>
                        </a:rPr>
                        <a:t>1.0</a:t>
                      </a:r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000" dirty="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圖形 6" descr="男性形象">
            <a:extLst>
              <a:ext uri="{FF2B5EF4-FFF2-40B4-BE49-F238E27FC236}">
                <a16:creationId xmlns:a16="http://schemas.microsoft.com/office/drawing/2014/main" id="{CF486143-F683-2E4B-81ED-534E2C66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9664" y="4045559"/>
            <a:ext cx="914400" cy="914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C5A2BD-5B3B-2E45-8FFD-61491478207A}"/>
              </a:ext>
            </a:extLst>
          </p:cNvPr>
          <p:cNvSpPr txBox="1"/>
          <p:nvPr/>
        </p:nvSpPr>
        <p:spPr>
          <a:xfrm>
            <a:off x="4714401" y="4284217"/>
            <a:ext cx="2388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?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A9EEA2-2B80-0D40-B718-CB9B8EBBD7A9}"/>
              </a:ext>
            </a:extLst>
          </p:cNvPr>
          <p:cNvSpPr txBox="1"/>
          <p:nvPr/>
        </p:nvSpPr>
        <p:spPr>
          <a:xfrm>
            <a:off x="6344608" y="4291522"/>
            <a:ext cx="2388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?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F6459F-C6F8-B14E-A720-8F2AD11078CE}"/>
              </a:ext>
            </a:extLst>
          </p:cNvPr>
          <p:cNvSpPr txBox="1"/>
          <p:nvPr/>
        </p:nvSpPr>
        <p:spPr>
          <a:xfrm>
            <a:off x="8418223" y="4266797"/>
            <a:ext cx="2388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?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2AB77AC-BC6D-3847-9200-43905A590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Alternative: Item-Similarity (2/2)</a:t>
            </a:r>
          </a:p>
        </p:txBody>
      </p:sp>
    </p:spTree>
    <p:extLst>
      <p:ext uri="{BB962C8B-B14F-4D97-AF65-F5344CB8AC3E}">
        <p14:creationId xmlns:p14="http://schemas.microsoft.com/office/powerpoint/2010/main" val="27596574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273784"/>
            <a:ext cx="7959575" cy="204714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ind the items that a use rated and use the ratings and the item similarity to predict the ratings that not yet rated by the user"/>
          <p:cNvSpPr txBox="1"/>
          <p:nvPr/>
        </p:nvSpPr>
        <p:spPr>
          <a:xfrm>
            <a:off x="568960" y="408570"/>
            <a:ext cx="7432039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300"/>
            </a:lvl1pPr>
          </a:lstStyle>
          <a:p>
            <a:r>
              <a:rPr sz="2000" dirty="0"/>
              <a:t>Find the </a:t>
            </a:r>
            <a:r>
              <a:rPr sz="2000" dirty="0">
                <a:solidFill>
                  <a:srgbClr val="FF0000"/>
                </a:solidFill>
              </a:rPr>
              <a:t>items</a:t>
            </a:r>
            <a:r>
              <a:rPr sz="2000" dirty="0"/>
              <a:t> that a use rated and use </a:t>
            </a:r>
            <a:r>
              <a:rPr lang="en-US" altLang="zh-TW" sz="2000" dirty="0"/>
              <a:t>(1) </a:t>
            </a:r>
            <a:r>
              <a:rPr sz="2000" dirty="0"/>
              <a:t>the ratings and </a:t>
            </a:r>
            <a:r>
              <a:rPr lang="en-US" altLang="zh-TW" sz="2000" dirty="0"/>
              <a:t>(2) </a:t>
            </a:r>
            <a:r>
              <a:rPr sz="2000" dirty="0"/>
              <a:t>the item similarity to predict the ratings </a:t>
            </a:r>
            <a:r>
              <a:rPr lang="en-US" sz="2000" dirty="0"/>
              <a:t>of new items</a:t>
            </a:r>
            <a:r>
              <a:rPr lang="en-US" altLang="zh-TW" sz="2000" dirty="0"/>
              <a:t> </a:t>
            </a:r>
            <a:endParaRPr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4A7CC2-5800-F645-B023-EE2264B6E1F4}"/>
              </a:ext>
            </a:extLst>
          </p:cNvPr>
          <p:cNvSpPr txBox="1"/>
          <p:nvPr/>
        </p:nvSpPr>
        <p:spPr>
          <a:xfrm>
            <a:off x="568960" y="3736981"/>
            <a:ext cx="597682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584200"/>
            <a:r>
              <a:rPr lang="en-US" altLang="zh-TW" sz="1800" u="sng" dirty="0">
                <a:sym typeface="Helvetica Neue"/>
              </a:rPr>
              <a:t>The Night Listener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’s Prediction for Toby ~= </a:t>
            </a:r>
          </a:p>
          <a:p>
            <a:pPr algn="l" defTabSz="584200"/>
            <a:r>
              <a:rPr lang="en-US" altLang="zh-TW" sz="1800" dirty="0"/>
              <a:t> 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 f(sim(</a:t>
            </a:r>
            <a:r>
              <a:rPr kumimoji="0" lang="en-US" altLang="zh-TW" sz="18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ea typeface="Palatino"/>
                <a:cs typeface="Palatino"/>
                <a:sym typeface="Palatino"/>
              </a:rPr>
              <a:t>snakes,night</a:t>
            </a:r>
            <a:r>
              <a:rPr lang="en-US" altLang="zh-TW" sz="1800" dirty="0"/>
              <a:t>), sim(</a:t>
            </a:r>
            <a:r>
              <a:rPr lang="en-US" altLang="zh-TW" sz="1800" dirty="0" err="1"/>
              <a:t>superman,night</a:t>
            </a:r>
            <a:r>
              <a:rPr lang="en-US" altLang="zh-TW" sz="1800" dirty="0"/>
              <a:t>), sim(Dupree, night))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647003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917F9BB-F6C5-1941-8CBE-AADA04148C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969" y="2233778"/>
            <a:ext cx="7358063" cy="595035"/>
          </a:xfrm>
        </p:spPr>
        <p:txBody>
          <a:bodyPr/>
          <a:lstStyle/>
          <a:p>
            <a:pPr algn="l"/>
            <a:r>
              <a:rPr kumimoji="1" lang="en-US" altLang="zh-TW" sz="3200" dirty="0"/>
              <a:t>Efficient Memory Search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1603476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C316A-5FEF-D74E-9215-5B93B548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KD Tree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A762FD-1402-0742-8138-F0D35D49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1158"/>
            <a:ext cx="3969375" cy="27047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9E22E-30B8-0C47-94E0-D4E9AD48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549" y="2175890"/>
            <a:ext cx="4832161" cy="2575332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01181E8-8A25-C14C-B6AC-EBACA3420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" y="1202732"/>
            <a:ext cx="8885682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0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新細明體" panose="02020500000000000000" pitchFamily="18" charset="-120"/>
              </a:rPr>
              <a:t> A </a:t>
            </a:r>
            <a:r>
              <a:rPr lang="en-US" altLang="zh-TW" sz="1600" b="1" dirty="0">
                <a:ea typeface="新細明體" panose="02020500000000000000" pitchFamily="18" charset="-120"/>
              </a:rPr>
              <a:t>binary search tree </a:t>
            </a:r>
            <a:r>
              <a:rPr lang="en-US" altLang="zh-TW" sz="1600" dirty="0">
                <a:ea typeface="新細明體" panose="02020500000000000000" pitchFamily="18" charset="-120"/>
              </a:rPr>
              <a:t>where every node is a k-dimensional point.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新細明體" panose="02020500000000000000" pitchFamily="18" charset="-120"/>
              </a:rPr>
              <a:t> Every node (except leaves) represents a hyperplane that divides the space into two parts.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新細明體" panose="02020500000000000000" pitchFamily="18" charset="-120"/>
              </a:rPr>
              <a:t> Points to the left (right) of this hyperplane represent the left (right) sub-tree of that node.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altLang="zh-TW" sz="18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77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6347475-6BD3-6D4F-8C2A-4E01031194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KD Tree: Construction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472905-7251-A54B-BFFA-08C7B042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4865"/>
            <a:ext cx="8890584" cy="240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0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zh-TW" sz="1800" dirty="0">
              <a:ea typeface="新細明體" panose="02020500000000000000" pitchFamily="18" charset="-120"/>
            </a:endParaRPr>
          </a:p>
          <a:p>
            <a:pPr marL="271463" lvl="1" indent="-263525" algn="l" eaLnBrk="1" hangingPunct="1">
              <a:buFont typeface="Arial" panose="020B0604020202020204" pitchFamily="34" charset="0"/>
              <a:buChar char="•"/>
            </a:pPr>
            <a:r>
              <a:rPr lang="en-US" altLang="zh-TW" sz="1800" dirty="0">
                <a:ea typeface="新細明體" panose="02020500000000000000" pitchFamily="18" charset="-120"/>
              </a:rPr>
              <a:t>As we move down the tree, we divide the space along alternating (but not always) axis-aligned hyperplanes:</a:t>
            </a:r>
          </a:p>
          <a:p>
            <a:pPr marL="271463" lvl="1" indent="-263525" algn="l" eaLnBrk="1" hangingPunct="1">
              <a:buFont typeface="Arial" panose="020B0604020202020204" pitchFamily="34" charset="0"/>
              <a:buChar char="•"/>
            </a:pPr>
            <a:r>
              <a:rPr lang="en-US" altLang="zh-TW" sz="1800" dirty="0">
                <a:ea typeface="新細明體" panose="02020500000000000000" pitchFamily="18" charset="-120"/>
              </a:rPr>
              <a:t>Split by x-coordinate: split by a vertical line that has (ideally) half the points left or on, and half right.</a:t>
            </a:r>
          </a:p>
          <a:p>
            <a:pPr marL="271463" lvl="1" indent="-263525" algn="l" eaLnBrk="1" hangingPunct="1">
              <a:buFont typeface="Arial" panose="020B0604020202020204" pitchFamily="34" charset="0"/>
              <a:buChar char="•"/>
            </a:pPr>
            <a:r>
              <a:rPr lang="en-US" altLang="zh-TW" sz="1800" dirty="0">
                <a:ea typeface="新細明體" panose="02020500000000000000" pitchFamily="18" charset="-120"/>
              </a:rPr>
              <a:t>Split by y-coordinate: split by a horizontal line that has (ideally) half the points below or on and half above.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zh-TW" sz="18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2614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3FC6EFC-F7C5-1D49-924B-8729E2F4B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KD Tree: Construction </a:t>
            </a:r>
          </a:p>
        </p:txBody>
      </p:sp>
      <p:pic>
        <p:nvPicPr>
          <p:cNvPr id="66" name="內容版面配置區 3">
            <a:extLst>
              <a:ext uri="{FF2B5EF4-FFF2-40B4-BE49-F238E27FC236}">
                <a16:creationId xmlns:a16="http://schemas.microsoft.com/office/drawing/2014/main" id="{12C48310-FF5E-E543-B679-3DCDB27F2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14" y="2187355"/>
            <a:ext cx="3969375" cy="2704796"/>
          </a:xfrm>
          <a:prstGeom prst="rect">
            <a:avLst/>
          </a:prstGeom>
        </p:spPr>
      </p:pic>
      <p:sp>
        <p:nvSpPr>
          <p:cNvPr id="38915" name="Rectangle 4">
            <a:extLst>
              <a:ext uri="{FF2B5EF4-FFF2-40B4-BE49-F238E27FC236}">
                <a16:creationId xmlns:a16="http://schemas.microsoft.com/office/drawing/2014/main" id="{4DEF492B-8BC2-9F49-9904-72926C355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4" y="1202732"/>
            <a:ext cx="8885682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0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新細明體" panose="02020500000000000000" pitchFamily="18" charset="-120"/>
              </a:rPr>
              <a:t> A </a:t>
            </a:r>
            <a:r>
              <a:rPr lang="en-US" altLang="zh-TW" sz="1600" b="1" dirty="0">
                <a:ea typeface="新細明體" panose="02020500000000000000" pitchFamily="18" charset="-120"/>
              </a:rPr>
              <a:t>binary search tree </a:t>
            </a:r>
            <a:r>
              <a:rPr lang="en-US" altLang="zh-TW" sz="1600" dirty="0">
                <a:ea typeface="新細明體" panose="02020500000000000000" pitchFamily="18" charset="-120"/>
              </a:rPr>
              <a:t>where every node is a k-dimensional point.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新細明體" panose="02020500000000000000" pitchFamily="18" charset="-120"/>
              </a:rPr>
              <a:t> Every node (except leaves) represents a hyperplane that divides the space into two parts.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新細明體" panose="02020500000000000000" pitchFamily="18" charset="-120"/>
              </a:rPr>
              <a:t> Points to the left (right) of this hyperplane represent the left (right) sub-tree of that node.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zh-TW" sz="1800" dirty="0">
              <a:ea typeface="新細明體" panose="02020500000000000000" pitchFamily="18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305A01-9C95-754D-BB75-D0BFFA30D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968" y="2187355"/>
            <a:ext cx="5008728" cy="23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1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BD87787-ADF2-2849-8B54-3D8A0F7B7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KD Tree: Construction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DEABDA-0555-FA40-B8C5-41DF405BD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7" y="1677210"/>
            <a:ext cx="7642746" cy="34662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960823F-5288-5E47-A6E4-7DFAC1A939FE}"/>
              </a:ext>
            </a:extLst>
          </p:cNvPr>
          <p:cNvSpPr txBox="1"/>
          <p:nvPr/>
        </p:nvSpPr>
        <p:spPr>
          <a:xfrm>
            <a:off x="372589" y="1210701"/>
            <a:ext cx="178734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Second Split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990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F326660-7755-C54D-943B-EDA38E04B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KD Tree - Example </a:t>
            </a:r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C9DC11D9-BDAC-7C42-8FB9-14DC0FC1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19" y="1963341"/>
            <a:ext cx="4688681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5">
            <a:extLst>
              <a:ext uri="{FF2B5EF4-FFF2-40B4-BE49-F238E27FC236}">
                <a16:creationId xmlns:a16="http://schemas.microsoft.com/office/drawing/2014/main" id="{64D021F4-93C1-A846-A2DB-B49C2A6A1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99" y="1999060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A552A-0E5C-FE48-A851-F92A9780D8FD}"/>
              </a:ext>
            </a:extLst>
          </p:cNvPr>
          <p:cNvSpPr/>
          <p:nvPr/>
        </p:nvSpPr>
        <p:spPr>
          <a:xfrm>
            <a:off x="357188" y="1232477"/>
            <a:ext cx="7206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800" u="sng" dirty="0">
                <a:solidFill>
                  <a:srgbClr val="000000"/>
                </a:solidFill>
                <a:latin typeface="Arial"/>
              </a:rPr>
              <a:t>Split by x-coordinate</a:t>
            </a:r>
            <a:r>
              <a:rPr lang="en-US" sz="1800" i="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split by a vertical line that has approximately half the points left or on, and half right.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BB52CF-97DF-394D-96FE-D64443E03A50}"/>
              </a:ext>
            </a:extLst>
          </p:cNvPr>
          <p:cNvCxnSpPr/>
          <p:nvPr/>
        </p:nvCxnSpPr>
        <p:spPr>
          <a:xfrm>
            <a:off x="3105150" y="2066926"/>
            <a:ext cx="14288" cy="20990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3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B685C-B19B-CE42-B1B8-8E74089D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Fundamentals behind Similarity-based Learning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2EC2D81-01FB-6246-8D04-191AA874B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233" y="2996605"/>
            <a:ext cx="3807535" cy="21302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7A65880-1656-A648-8007-54AF17F5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14" y="2996605"/>
            <a:ext cx="2773902" cy="21492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746F73-E73D-F541-A531-B15AFB8A64E9}"/>
              </a:ext>
            </a:extLst>
          </p:cNvPr>
          <p:cNvSpPr/>
          <p:nvPr/>
        </p:nvSpPr>
        <p:spPr>
          <a:xfrm>
            <a:off x="368159" y="1111237"/>
            <a:ext cx="76535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1600" dirty="0">
                <a:latin typeface="NimbusSanL"/>
              </a:rPr>
              <a:t>The fundamentals of similarity-based learning are: </a:t>
            </a:r>
            <a:endParaRPr lang="en-US" altLang="zh-TW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NimbusSanL"/>
              </a:rPr>
              <a:t>Feature space: </a:t>
            </a:r>
            <a:r>
              <a:rPr lang="en-US" altLang="zh-TW" sz="1600" dirty="0">
                <a:latin typeface="NimbusSanL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NimbusSanL"/>
              </a:rPr>
              <a:t> feature space </a:t>
            </a:r>
            <a:r>
              <a:rPr lang="en-US" altLang="zh-TW" sz="1600" dirty="0">
                <a:latin typeface="NimbusSanL"/>
              </a:rPr>
              <a:t>is an abstract n-dimensional space that is created by taking each of the descriptive features to be the axes of a reference space and each instance in the dataset is mapped to a point in the feature space based on the values of its descriptive features.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NimbusSanL"/>
              </a:rPr>
              <a:t>Similarity metrics:</a:t>
            </a:r>
            <a:r>
              <a:rPr lang="en-US" altLang="zh-TW" sz="1600" dirty="0">
                <a:latin typeface="NimbusSanL"/>
              </a:rPr>
              <a:t> A </a:t>
            </a:r>
            <a:r>
              <a:rPr lang="en-US" altLang="zh-TW" sz="1600" dirty="0">
                <a:solidFill>
                  <a:srgbClr val="FF0000"/>
                </a:solidFill>
                <a:latin typeface="NimbusSanL"/>
              </a:rPr>
              <a:t>similarity metric </a:t>
            </a:r>
            <a:r>
              <a:rPr lang="en-US" altLang="zh-TW" sz="1600" dirty="0">
                <a:latin typeface="NimbusSanL"/>
              </a:rPr>
              <a:t>measures the similarity between two instances according to a feature space 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101652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35C9B59-3DD2-A540-BAEA-9D2791BFA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KD Tree - Example 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A2CEF067-30DB-B743-8311-E9C315B5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19" y="1963341"/>
            <a:ext cx="4688681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5">
            <a:extLst>
              <a:ext uri="{FF2B5EF4-FFF2-40B4-BE49-F238E27FC236}">
                <a16:creationId xmlns:a16="http://schemas.microsoft.com/office/drawing/2014/main" id="{89B74C40-FEA1-3D44-92AE-9378E6C8D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99" y="1999060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4037" name="TextBox 7">
            <a:extLst>
              <a:ext uri="{FF2B5EF4-FFF2-40B4-BE49-F238E27FC236}">
                <a16:creationId xmlns:a16="http://schemas.microsoft.com/office/drawing/2014/main" id="{62F081F6-8186-BC49-BB3C-E1B8A7EB9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885" y="252412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63AE0-D8C8-8846-8E0B-6F860E1DCB05}"/>
              </a:ext>
            </a:extLst>
          </p:cNvPr>
          <p:cNvSpPr/>
          <p:nvPr/>
        </p:nvSpPr>
        <p:spPr>
          <a:xfrm>
            <a:off x="357188" y="1117821"/>
            <a:ext cx="6611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800" u="sng" dirty="0">
                <a:solidFill>
                  <a:srgbClr val="000000"/>
                </a:solidFill>
                <a:latin typeface="Arial"/>
              </a:rPr>
              <a:t>Split by y-coordinate</a:t>
            </a:r>
            <a:r>
              <a:rPr lang="en-US" sz="1800" i="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split by a horizontal line that has half the points below or on and half above.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911DC2-31B9-EE41-B457-8E2125ACEDEE}"/>
              </a:ext>
            </a:extLst>
          </p:cNvPr>
          <p:cNvCxnSpPr/>
          <p:nvPr/>
        </p:nvCxnSpPr>
        <p:spPr>
          <a:xfrm>
            <a:off x="2286000" y="2933700"/>
            <a:ext cx="828675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4CCBB-2CEC-D54E-A4E9-5E9EA4AC9842}"/>
              </a:ext>
            </a:extLst>
          </p:cNvPr>
          <p:cNvCxnSpPr/>
          <p:nvPr/>
        </p:nvCxnSpPr>
        <p:spPr>
          <a:xfrm>
            <a:off x="3114675" y="3158729"/>
            <a:ext cx="828675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590A57-EFD2-F84C-8D58-B0F3A660628A}"/>
              </a:ext>
            </a:extLst>
          </p:cNvPr>
          <p:cNvCxnSpPr/>
          <p:nvPr/>
        </p:nvCxnSpPr>
        <p:spPr>
          <a:xfrm>
            <a:off x="3114675" y="2137173"/>
            <a:ext cx="0" cy="20443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042" name="TextBox 7">
            <a:extLst>
              <a:ext uri="{FF2B5EF4-FFF2-40B4-BE49-F238E27FC236}">
                <a16:creationId xmlns:a16="http://schemas.microsoft.com/office/drawing/2014/main" id="{DFB962B1-DDB4-B44D-AFC5-129094B93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210" y="2533651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34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1D48ABB-8165-8944-A0A7-1C1E33F26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KD Tree - Example 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5F1BB875-E317-C846-B958-7BA99E52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19" y="1963341"/>
            <a:ext cx="4688681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Box 5">
            <a:extLst>
              <a:ext uri="{FF2B5EF4-FFF2-40B4-BE49-F238E27FC236}">
                <a16:creationId xmlns:a16="http://schemas.microsoft.com/office/drawing/2014/main" id="{390AC7E5-95F5-3743-866D-22A2D324D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99" y="1999060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5061" name="TextBox 7">
            <a:extLst>
              <a:ext uri="{FF2B5EF4-FFF2-40B4-BE49-F238E27FC236}">
                <a16:creationId xmlns:a16="http://schemas.microsoft.com/office/drawing/2014/main" id="{C2E64CF7-CD1E-0C4E-9A36-A9F7FA3A2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885" y="252412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  <p:sp>
        <p:nvSpPr>
          <p:cNvPr id="45062" name="TextBox 8">
            <a:extLst>
              <a:ext uri="{FF2B5EF4-FFF2-40B4-BE49-F238E27FC236}">
                <a16:creationId xmlns:a16="http://schemas.microsoft.com/office/drawing/2014/main" id="{8821C55F-088C-2D43-A226-6FDEC87F1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785" y="292417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D6F4DC-4F7E-4746-9081-8B42CFB579A9}"/>
              </a:ext>
            </a:extLst>
          </p:cNvPr>
          <p:cNvSpPr/>
          <p:nvPr/>
        </p:nvSpPr>
        <p:spPr>
          <a:xfrm>
            <a:off x="311944" y="1175326"/>
            <a:ext cx="6386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800" u="sng" dirty="0">
                <a:solidFill>
                  <a:srgbClr val="000000"/>
                </a:solidFill>
                <a:latin typeface="Arial"/>
              </a:rPr>
              <a:t>Split by x-coordinate</a:t>
            </a:r>
            <a:r>
              <a:rPr lang="en-US" sz="1800" i="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split by a vertical line that has half the points left or on, and half right.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C303AE-811D-D242-97BF-A6D72C79E8BF}"/>
              </a:ext>
            </a:extLst>
          </p:cNvPr>
          <p:cNvCxnSpPr/>
          <p:nvPr/>
        </p:nvCxnSpPr>
        <p:spPr>
          <a:xfrm>
            <a:off x="3114675" y="2137173"/>
            <a:ext cx="0" cy="20443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17EFE6-366D-1C40-AD0C-59BEEBA03982}"/>
              </a:ext>
            </a:extLst>
          </p:cNvPr>
          <p:cNvCxnSpPr/>
          <p:nvPr/>
        </p:nvCxnSpPr>
        <p:spPr>
          <a:xfrm>
            <a:off x="2314575" y="2924175"/>
            <a:ext cx="800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DA3F84-C94C-7C44-B3DF-86CB8CA54B05}"/>
              </a:ext>
            </a:extLst>
          </p:cNvPr>
          <p:cNvCxnSpPr/>
          <p:nvPr/>
        </p:nvCxnSpPr>
        <p:spPr>
          <a:xfrm>
            <a:off x="3114675" y="3201591"/>
            <a:ext cx="800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14734C-7711-7B49-95A1-841AD8D2A954}"/>
              </a:ext>
            </a:extLst>
          </p:cNvPr>
          <p:cNvCxnSpPr/>
          <p:nvPr/>
        </p:nvCxnSpPr>
        <p:spPr>
          <a:xfrm>
            <a:off x="2809875" y="2924175"/>
            <a:ext cx="9525" cy="11144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13DB71-9336-7D44-BCF8-490DCBCE6E7C}"/>
              </a:ext>
            </a:extLst>
          </p:cNvPr>
          <p:cNvCxnSpPr/>
          <p:nvPr/>
        </p:nvCxnSpPr>
        <p:spPr>
          <a:xfrm>
            <a:off x="2571750" y="2276475"/>
            <a:ext cx="19050" cy="6477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C0E49C-07EB-6644-B52A-10CA6F0C3F28}"/>
              </a:ext>
            </a:extLst>
          </p:cNvPr>
          <p:cNvCxnSpPr/>
          <p:nvPr/>
        </p:nvCxnSpPr>
        <p:spPr>
          <a:xfrm>
            <a:off x="3638550" y="3201591"/>
            <a:ext cx="9525" cy="83700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DBD622-F8C6-6440-A8F5-B866544B4980}"/>
              </a:ext>
            </a:extLst>
          </p:cNvPr>
          <p:cNvCxnSpPr/>
          <p:nvPr/>
        </p:nvCxnSpPr>
        <p:spPr>
          <a:xfrm>
            <a:off x="3505200" y="2313385"/>
            <a:ext cx="9525" cy="83700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071" name="TextBox 7">
            <a:extLst>
              <a:ext uri="{FF2B5EF4-FFF2-40B4-BE49-F238E27FC236}">
                <a16:creationId xmlns:a16="http://schemas.microsoft.com/office/drawing/2014/main" id="{E97795C6-10FD-4743-A334-BA436E33A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160" y="2593182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  <p:sp>
        <p:nvSpPr>
          <p:cNvPr id="45072" name="TextBox 8">
            <a:extLst>
              <a:ext uri="{FF2B5EF4-FFF2-40B4-BE49-F238E27FC236}">
                <a16:creationId xmlns:a16="http://schemas.microsoft.com/office/drawing/2014/main" id="{201A8BFA-DCFA-614E-B52C-7819B19F7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085" y="3020617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5073" name="TextBox 8">
            <a:extLst>
              <a:ext uri="{FF2B5EF4-FFF2-40B4-BE49-F238E27FC236}">
                <a16:creationId xmlns:a16="http://schemas.microsoft.com/office/drawing/2014/main" id="{9153D83B-A98D-D341-9BFC-FDBFBC1B1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188" y="3011092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5074" name="TextBox 8">
            <a:extLst>
              <a:ext uri="{FF2B5EF4-FFF2-40B4-BE49-F238E27FC236}">
                <a16:creationId xmlns:a16="http://schemas.microsoft.com/office/drawing/2014/main" id="{355897EF-4416-EF45-9719-228C8AB9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210" y="303847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803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D635E9A-5664-F342-B362-3FCF82181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KD Tree - Example </a:t>
            </a: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88169788-C521-CE47-BC6F-C5D12D3D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19" y="1963341"/>
            <a:ext cx="4688681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5">
            <a:extLst>
              <a:ext uri="{FF2B5EF4-FFF2-40B4-BE49-F238E27FC236}">
                <a16:creationId xmlns:a16="http://schemas.microsoft.com/office/drawing/2014/main" id="{7CC59252-DAC9-A146-B3F8-A1EF90343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499" y="1999060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6085" name="TextBox 7">
            <a:extLst>
              <a:ext uri="{FF2B5EF4-FFF2-40B4-BE49-F238E27FC236}">
                <a16:creationId xmlns:a16="http://schemas.microsoft.com/office/drawing/2014/main" id="{48CF7590-DC80-954A-8CB0-32F0634E1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885" y="252412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  <p:sp>
        <p:nvSpPr>
          <p:cNvPr id="46086" name="TextBox 8">
            <a:extLst>
              <a:ext uri="{FF2B5EF4-FFF2-40B4-BE49-F238E27FC236}">
                <a16:creationId xmlns:a16="http://schemas.microsoft.com/office/drawing/2014/main" id="{0818A496-CCEA-F040-84FD-1C5E0F426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785" y="292417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6087" name="TextBox 9">
            <a:extLst>
              <a:ext uri="{FF2B5EF4-FFF2-40B4-BE49-F238E27FC236}">
                <a16:creationId xmlns:a16="http://schemas.microsoft.com/office/drawing/2014/main" id="{1283E915-8F08-7D43-A8EA-3FE55FDC6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13" y="3448051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266D72-234D-6046-9CFC-B5552303820F}"/>
              </a:ext>
            </a:extLst>
          </p:cNvPr>
          <p:cNvSpPr/>
          <p:nvPr/>
        </p:nvSpPr>
        <p:spPr>
          <a:xfrm>
            <a:off x="357188" y="1131469"/>
            <a:ext cx="6611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1800" u="sng" dirty="0">
                <a:solidFill>
                  <a:srgbClr val="000000"/>
                </a:solidFill>
                <a:latin typeface="Arial"/>
              </a:rPr>
              <a:t>Split by y-coordinate</a:t>
            </a:r>
            <a:r>
              <a:rPr lang="en-US" sz="1800" i="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split by a horizontal line that has half the points below or on and half above.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8062B-FC60-2E4A-819F-D2D076E693AC}"/>
              </a:ext>
            </a:extLst>
          </p:cNvPr>
          <p:cNvCxnSpPr/>
          <p:nvPr/>
        </p:nvCxnSpPr>
        <p:spPr>
          <a:xfrm>
            <a:off x="3114675" y="2137173"/>
            <a:ext cx="0" cy="20443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9965AF-7B44-4049-8C62-D93A0E40C8E8}"/>
              </a:ext>
            </a:extLst>
          </p:cNvPr>
          <p:cNvCxnSpPr/>
          <p:nvPr/>
        </p:nvCxnSpPr>
        <p:spPr>
          <a:xfrm>
            <a:off x="2314575" y="2924175"/>
            <a:ext cx="800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014AEF-F031-E74A-8442-E45785A1AC4D}"/>
              </a:ext>
            </a:extLst>
          </p:cNvPr>
          <p:cNvCxnSpPr/>
          <p:nvPr/>
        </p:nvCxnSpPr>
        <p:spPr>
          <a:xfrm>
            <a:off x="3114675" y="3201591"/>
            <a:ext cx="800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43CC22-4AF1-5D40-B9A7-8F6D2F40B0F2}"/>
              </a:ext>
            </a:extLst>
          </p:cNvPr>
          <p:cNvCxnSpPr/>
          <p:nvPr/>
        </p:nvCxnSpPr>
        <p:spPr>
          <a:xfrm>
            <a:off x="2562225" y="2276475"/>
            <a:ext cx="28575" cy="6477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7A1122-FB07-864F-8243-157AB43E95A8}"/>
              </a:ext>
            </a:extLst>
          </p:cNvPr>
          <p:cNvCxnSpPr/>
          <p:nvPr/>
        </p:nvCxnSpPr>
        <p:spPr>
          <a:xfrm>
            <a:off x="2800350" y="2924175"/>
            <a:ext cx="9525" cy="10572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D21EAE-5D43-5D4A-87FB-F111D7B85DB3}"/>
              </a:ext>
            </a:extLst>
          </p:cNvPr>
          <p:cNvCxnSpPr/>
          <p:nvPr/>
        </p:nvCxnSpPr>
        <p:spPr>
          <a:xfrm>
            <a:off x="3514725" y="2276475"/>
            <a:ext cx="0" cy="92511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551E8C-7058-E046-90ED-46E1836FDFAD}"/>
              </a:ext>
            </a:extLst>
          </p:cNvPr>
          <p:cNvCxnSpPr/>
          <p:nvPr/>
        </p:nvCxnSpPr>
        <p:spPr>
          <a:xfrm>
            <a:off x="3638550" y="3201591"/>
            <a:ext cx="9525" cy="7798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941DAC-E2C0-E348-8BF7-E5AAAE2E00CB}"/>
              </a:ext>
            </a:extLst>
          </p:cNvPr>
          <p:cNvCxnSpPr/>
          <p:nvPr/>
        </p:nvCxnSpPr>
        <p:spPr>
          <a:xfrm>
            <a:off x="2347913" y="3212306"/>
            <a:ext cx="4857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33E0EE-6770-D147-BEF0-570C2B431623}"/>
              </a:ext>
            </a:extLst>
          </p:cNvPr>
          <p:cNvCxnSpPr/>
          <p:nvPr/>
        </p:nvCxnSpPr>
        <p:spPr>
          <a:xfrm>
            <a:off x="3114675" y="3592116"/>
            <a:ext cx="5334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098" name="TextBox 7">
            <a:extLst>
              <a:ext uri="{FF2B5EF4-FFF2-40B4-BE49-F238E27FC236}">
                <a16:creationId xmlns:a16="http://schemas.microsoft.com/office/drawing/2014/main" id="{3ABA9BDB-8632-4748-9350-324AE4EC8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160" y="2600326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  <p:sp>
        <p:nvSpPr>
          <p:cNvPr id="46099" name="TextBox 8">
            <a:extLst>
              <a:ext uri="{FF2B5EF4-FFF2-40B4-BE49-F238E27FC236}">
                <a16:creationId xmlns:a16="http://schemas.microsoft.com/office/drawing/2014/main" id="{BC1E7EA5-71E8-EC48-9DB4-8E4612691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4122" y="3020617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6100" name="TextBox 8">
            <a:extLst>
              <a:ext uri="{FF2B5EF4-FFF2-40B4-BE49-F238E27FC236}">
                <a16:creationId xmlns:a16="http://schemas.microsoft.com/office/drawing/2014/main" id="{041FAB6A-B87E-5B45-AC19-B71F416BF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188" y="3011092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6101" name="TextBox 8">
            <a:extLst>
              <a:ext uri="{FF2B5EF4-FFF2-40B4-BE49-F238E27FC236}">
                <a16:creationId xmlns:a16="http://schemas.microsoft.com/office/drawing/2014/main" id="{04BDF52A-F47C-D643-9BA7-26A43D827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685" y="3011092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46102" name="TextBox 9">
            <a:extLst>
              <a:ext uri="{FF2B5EF4-FFF2-40B4-BE49-F238E27FC236}">
                <a16:creationId xmlns:a16="http://schemas.microsoft.com/office/drawing/2014/main" id="{D5A1E96B-DA99-214F-879D-46E505FAB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472" y="3396854"/>
            <a:ext cx="256802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1130">
                <a:solidFill>
                  <a:srgbClr val="FF0000"/>
                </a:solidFill>
                <a:ea typeface="新細明體" panose="02020500000000000000" pitchFamily="18" charset="-12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3337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3">
            <a:extLst>
              <a:ext uri="{FF2B5EF4-FFF2-40B4-BE49-F238E27FC236}">
                <a16:creationId xmlns:a16="http://schemas.microsoft.com/office/drawing/2014/main" id="{A733AD0A-1D9A-3346-B476-7954A40CE2DB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06554" name="AutoShape 4">
              <a:extLst>
                <a:ext uri="{FF2B5EF4-FFF2-40B4-BE49-F238E27FC236}">
                  <a16:creationId xmlns:a16="http://schemas.microsoft.com/office/drawing/2014/main" id="{F17B2E7A-50F0-134B-9AED-8070B027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55" name="AutoShape 5">
              <a:extLst>
                <a:ext uri="{FF2B5EF4-FFF2-40B4-BE49-F238E27FC236}">
                  <a16:creationId xmlns:a16="http://schemas.microsoft.com/office/drawing/2014/main" id="{EBC102B7-070D-BB47-B540-C54E12EE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56" name="AutoShape 6">
              <a:extLst>
                <a:ext uri="{FF2B5EF4-FFF2-40B4-BE49-F238E27FC236}">
                  <a16:creationId xmlns:a16="http://schemas.microsoft.com/office/drawing/2014/main" id="{83832ABC-6A2F-354E-BB22-7AEB53E62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57" name="AutoShape 7">
              <a:extLst>
                <a:ext uri="{FF2B5EF4-FFF2-40B4-BE49-F238E27FC236}">
                  <a16:creationId xmlns:a16="http://schemas.microsoft.com/office/drawing/2014/main" id="{88CF4E0C-6743-B642-B62F-59EB81470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58" name="AutoShape 8">
              <a:extLst>
                <a:ext uri="{FF2B5EF4-FFF2-40B4-BE49-F238E27FC236}">
                  <a16:creationId xmlns:a16="http://schemas.microsoft.com/office/drawing/2014/main" id="{B24BBBA6-6DB5-8C44-9947-7B75C221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59" name="AutoShape 9">
              <a:extLst>
                <a:ext uri="{FF2B5EF4-FFF2-40B4-BE49-F238E27FC236}">
                  <a16:creationId xmlns:a16="http://schemas.microsoft.com/office/drawing/2014/main" id="{A0035309-7DEF-9C4D-9EFB-1999531F1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0" name="AutoShape 10">
              <a:extLst>
                <a:ext uri="{FF2B5EF4-FFF2-40B4-BE49-F238E27FC236}">
                  <a16:creationId xmlns:a16="http://schemas.microsoft.com/office/drawing/2014/main" id="{B931CB2F-93F3-3D46-AD24-3DED5DE0C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1" name="AutoShape 11">
              <a:extLst>
                <a:ext uri="{FF2B5EF4-FFF2-40B4-BE49-F238E27FC236}">
                  <a16:creationId xmlns:a16="http://schemas.microsoft.com/office/drawing/2014/main" id="{F1E845DF-AB7F-2549-A787-060D3D7D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2" name="AutoShape 12">
              <a:extLst>
                <a:ext uri="{FF2B5EF4-FFF2-40B4-BE49-F238E27FC236}">
                  <a16:creationId xmlns:a16="http://schemas.microsoft.com/office/drawing/2014/main" id="{E37477F3-C920-BB47-8F85-57C18D287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3" name="AutoShape 13">
              <a:extLst>
                <a:ext uri="{FF2B5EF4-FFF2-40B4-BE49-F238E27FC236}">
                  <a16:creationId xmlns:a16="http://schemas.microsoft.com/office/drawing/2014/main" id="{C944857F-A9E5-0141-AC4C-E3BEC83F0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4" name="AutoShape 14">
              <a:extLst>
                <a:ext uri="{FF2B5EF4-FFF2-40B4-BE49-F238E27FC236}">
                  <a16:creationId xmlns:a16="http://schemas.microsoft.com/office/drawing/2014/main" id="{E894B8EE-43FB-C84A-AA9F-0E0B671D1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5" name="AutoShape 15">
              <a:extLst>
                <a:ext uri="{FF2B5EF4-FFF2-40B4-BE49-F238E27FC236}">
                  <a16:creationId xmlns:a16="http://schemas.microsoft.com/office/drawing/2014/main" id="{9A648475-926C-B240-9AC2-E47F2DE20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6" name="AutoShape 16">
              <a:extLst>
                <a:ext uri="{FF2B5EF4-FFF2-40B4-BE49-F238E27FC236}">
                  <a16:creationId xmlns:a16="http://schemas.microsoft.com/office/drawing/2014/main" id="{8945F860-1E0B-5047-AEEB-5998B0631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7" name="AutoShape 17">
              <a:extLst>
                <a:ext uri="{FF2B5EF4-FFF2-40B4-BE49-F238E27FC236}">
                  <a16:creationId xmlns:a16="http://schemas.microsoft.com/office/drawing/2014/main" id="{06418F44-17B8-E249-B741-59469F9DC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8" name="AutoShape 18">
              <a:extLst>
                <a:ext uri="{FF2B5EF4-FFF2-40B4-BE49-F238E27FC236}">
                  <a16:creationId xmlns:a16="http://schemas.microsoft.com/office/drawing/2014/main" id="{1B610400-2364-9C48-8C7F-61AE91F00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69" name="AutoShape 19">
              <a:extLst>
                <a:ext uri="{FF2B5EF4-FFF2-40B4-BE49-F238E27FC236}">
                  <a16:creationId xmlns:a16="http://schemas.microsoft.com/office/drawing/2014/main" id="{E512B182-8916-EA45-A401-3B1055953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0" name="AutoShape 20">
              <a:extLst>
                <a:ext uri="{FF2B5EF4-FFF2-40B4-BE49-F238E27FC236}">
                  <a16:creationId xmlns:a16="http://schemas.microsoft.com/office/drawing/2014/main" id="{9BF1F12E-CF0C-4D48-A06D-7DD47B07F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1" name="AutoShape 21">
              <a:extLst>
                <a:ext uri="{FF2B5EF4-FFF2-40B4-BE49-F238E27FC236}">
                  <a16:creationId xmlns:a16="http://schemas.microsoft.com/office/drawing/2014/main" id="{33874C2D-F3C1-3B42-BB2C-349E1CB7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2" name="AutoShape 22">
              <a:extLst>
                <a:ext uri="{FF2B5EF4-FFF2-40B4-BE49-F238E27FC236}">
                  <a16:creationId xmlns:a16="http://schemas.microsoft.com/office/drawing/2014/main" id="{D42D0127-47E0-9E4E-828D-0B7508025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3" name="AutoShape 23">
              <a:extLst>
                <a:ext uri="{FF2B5EF4-FFF2-40B4-BE49-F238E27FC236}">
                  <a16:creationId xmlns:a16="http://schemas.microsoft.com/office/drawing/2014/main" id="{1771304E-3216-7E49-96AA-22F0282AB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4" name="AutoShape 24">
              <a:extLst>
                <a:ext uri="{FF2B5EF4-FFF2-40B4-BE49-F238E27FC236}">
                  <a16:creationId xmlns:a16="http://schemas.microsoft.com/office/drawing/2014/main" id="{08980CDA-2106-2B4A-9EB0-2EB4E5418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5" name="AutoShape 25">
              <a:extLst>
                <a:ext uri="{FF2B5EF4-FFF2-40B4-BE49-F238E27FC236}">
                  <a16:creationId xmlns:a16="http://schemas.microsoft.com/office/drawing/2014/main" id="{8F45DD91-9705-0249-8FC5-AF35D3D44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6" name="AutoShape 26">
              <a:extLst>
                <a:ext uri="{FF2B5EF4-FFF2-40B4-BE49-F238E27FC236}">
                  <a16:creationId xmlns:a16="http://schemas.microsoft.com/office/drawing/2014/main" id="{158DB137-D4CD-EE4A-8837-7AE12D37B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7" name="AutoShape 27">
              <a:extLst>
                <a:ext uri="{FF2B5EF4-FFF2-40B4-BE49-F238E27FC236}">
                  <a16:creationId xmlns:a16="http://schemas.microsoft.com/office/drawing/2014/main" id="{C223450C-113D-204A-A4C5-600F9BA2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8" name="AutoShape 28">
              <a:extLst>
                <a:ext uri="{FF2B5EF4-FFF2-40B4-BE49-F238E27FC236}">
                  <a16:creationId xmlns:a16="http://schemas.microsoft.com/office/drawing/2014/main" id="{E42FD1A7-5010-0646-ADCF-50FC0FAFD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79" name="AutoShape 29">
              <a:extLst>
                <a:ext uri="{FF2B5EF4-FFF2-40B4-BE49-F238E27FC236}">
                  <a16:creationId xmlns:a16="http://schemas.microsoft.com/office/drawing/2014/main" id="{4C075E07-522F-474C-B560-7CB3A1EE6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0" name="AutoShape 30">
              <a:extLst>
                <a:ext uri="{FF2B5EF4-FFF2-40B4-BE49-F238E27FC236}">
                  <a16:creationId xmlns:a16="http://schemas.microsoft.com/office/drawing/2014/main" id="{E8CC6C69-5835-7C42-9D31-C9883B126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1" name="AutoShape 31">
              <a:extLst>
                <a:ext uri="{FF2B5EF4-FFF2-40B4-BE49-F238E27FC236}">
                  <a16:creationId xmlns:a16="http://schemas.microsoft.com/office/drawing/2014/main" id="{308752DE-2832-0D47-9F5E-FAE21CDF4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2" name="AutoShape 32">
              <a:extLst>
                <a:ext uri="{FF2B5EF4-FFF2-40B4-BE49-F238E27FC236}">
                  <a16:creationId xmlns:a16="http://schemas.microsoft.com/office/drawing/2014/main" id="{4A593518-226D-0047-91E9-48FFBA68C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3" name="AutoShape 33">
              <a:extLst>
                <a:ext uri="{FF2B5EF4-FFF2-40B4-BE49-F238E27FC236}">
                  <a16:creationId xmlns:a16="http://schemas.microsoft.com/office/drawing/2014/main" id="{9B6F1DEB-55E4-794E-9721-CD3139312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4" name="AutoShape 34">
              <a:extLst>
                <a:ext uri="{FF2B5EF4-FFF2-40B4-BE49-F238E27FC236}">
                  <a16:creationId xmlns:a16="http://schemas.microsoft.com/office/drawing/2014/main" id="{CF3EC8D1-87C1-564A-BCE2-FAC0914A4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5" name="AutoShape 35">
              <a:extLst>
                <a:ext uri="{FF2B5EF4-FFF2-40B4-BE49-F238E27FC236}">
                  <a16:creationId xmlns:a16="http://schemas.microsoft.com/office/drawing/2014/main" id="{60CC8FB6-90CB-544D-91A6-B391C62BC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6" name="AutoShape 36">
              <a:extLst>
                <a:ext uri="{FF2B5EF4-FFF2-40B4-BE49-F238E27FC236}">
                  <a16:creationId xmlns:a16="http://schemas.microsoft.com/office/drawing/2014/main" id="{CE139352-2288-784A-9444-9EE3C048E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6587" name="Rectangle 37">
              <a:extLst>
                <a:ext uri="{FF2B5EF4-FFF2-40B4-BE49-F238E27FC236}">
                  <a16:creationId xmlns:a16="http://schemas.microsoft.com/office/drawing/2014/main" id="{0513FC40-0E43-AB44-85E7-02D50D3DA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06500" name="Line 38">
            <a:extLst>
              <a:ext uri="{FF2B5EF4-FFF2-40B4-BE49-F238E27FC236}">
                <a16:creationId xmlns:a16="http://schemas.microsoft.com/office/drawing/2014/main" id="{C6E0CFC5-81CD-4E40-BCE4-4609FE10B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1" name="Line 39">
            <a:extLst>
              <a:ext uri="{FF2B5EF4-FFF2-40B4-BE49-F238E27FC236}">
                <a16:creationId xmlns:a16="http://schemas.microsoft.com/office/drawing/2014/main" id="{92E8D44B-C22E-F54A-BAEC-F37A66519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2" name="Line 40">
            <a:extLst>
              <a:ext uri="{FF2B5EF4-FFF2-40B4-BE49-F238E27FC236}">
                <a16:creationId xmlns:a16="http://schemas.microsoft.com/office/drawing/2014/main" id="{B3854D64-EBD4-B54A-8228-3D060EE2F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3" name="Line 41">
            <a:extLst>
              <a:ext uri="{FF2B5EF4-FFF2-40B4-BE49-F238E27FC236}">
                <a16:creationId xmlns:a16="http://schemas.microsoft.com/office/drawing/2014/main" id="{54953C1A-CF13-0041-B55E-5171A7BE47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4" name="Line 42">
            <a:extLst>
              <a:ext uri="{FF2B5EF4-FFF2-40B4-BE49-F238E27FC236}">
                <a16:creationId xmlns:a16="http://schemas.microsoft.com/office/drawing/2014/main" id="{3A129A04-3F07-E94C-9D82-3C8D97B1F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5" name="Line 43">
            <a:extLst>
              <a:ext uri="{FF2B5EF4-FFF2-40B4-BE49-F238E27FC236}">
                <a16:creationId xmlns:a16="http://schemas.microsoft.com/office/drawing/2014/main" id="{EC4EFC16-45BA-A041-8968-054926C0BE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6" name="Line 44">
            <a:extLst>
              <a:ext uri="{FF2B5EF4-FFF2-40B4-BE49-F238E27FC236}">
                <a16:creationId xmlns:a16="http://schemas.microsoft.com/office/drawing/2014/main" id="{381A2169-A0A5-5E47-9840-C83C3BA50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7" name="Line 45">
            <a:extLst>
              <a:ext uri="{FF2B5EF4-FFF2-40B4-BE49-F238E27FC236}">
                <a16:creationId xmlns:a16="http://schemas.microsoft.com/office/drawing/2014/main" id="{FB8F5E95-560F-A946-B88F-82F37F929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8" name="Line 46">
            <a:extLst>
              <a:ext uri="{FF2B5EF4-FFF2-40B4-BE49-F238E27FC236}">
                <a16:creationId xmlns:a16="http://schemas.microsoft.com/office/drawing/2014/main" id="{8F9D7884-DCE4-3844-9C60-9302857D3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09" name="Line 47">
            <a:extLst>
              <a:ext uri="{FF2B5EF4-FFF2-40B4-BE49-F238E27FC236}">
                <a16:creationId xmlns:a16="http://schemas.microsoft.com/office/drawing/2014/main" id="{2FAF08F1-2E51-3C46-B379-031DE2191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10" name="Oval 48">
            <a:extLst>
              <a:ext uri="{FF2B5EF4-FFF2-40B4-BE49-F238E27FC236}">
                <a16:creationId xmlns:a16="http://schemas.microsoft.com/office/drawing/2014/main" id="{6C07C81A-FB04-B943-AC54-15FEE31D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1" name="Oval 49">
            <a:extLst>
              <a:ext uri="{FF2B5EF4-FFF2-40B4-BE49-F238E27FC236}">
                <a16:creationId xmlns:a16="http://schemas.microsoft.com/office/drawing/2014/main" id="{88EC417D-C96B-4844-95FA-43AB08D04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2" name="Oval 50">
            <a:extLst>
              <a:ext uri="{FF2B5EF4-FFF2-40B4-BE49-F238E27FC236}">
                <a16:creationId xmlns:a16="http://schemas.microsoft.com/office/drawing/2014/main" id="{F0E05DB1-5A5D-D14F-AB3F-0CEC03BB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3" name="Oval 51">
            <a:extLst>
              <a:ext uri="{FF2B5EF4-FFF2-40B4-BE49-F238E27FC236}">
                <a16:creationId xmlns:a16="http://schemas.microsoft.com/office/drawing/2014/main" id="{2AE2AE7D-F163-5841-8F4D-226644681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4" name="Line 52">
            <a:extLst>
              <a:ext uri="{FF2B5EF4-FFF2-40B4-BE49-F238E27FC236}">
                <a16:creationId xmlns:a16="http://schemas.microsoft.com/office/drawing/2014/main" id="{4BFB9BC1-7639-234A-B47B-4F21E0C240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15" name="Line 53">
            <a:extLst>
              <a:ext uri="{FF2B5EF4-FFF2-40B4-BE49-F238E27FC236}">
                <a16:creationId xmlns:a16="http://schemas.microsoft.com/office/drawing/2014/main" id="{F48C2F52-932C-C249-836C-8277D7A8B4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16" name="Oval 54">
            <a:extLst>
              <a:ext uri="{FF2B5EF4-FFF2-40B4-BE49-F238E27FC236}">
                <a16:creationId xmlns:a16="http://schemas.microsoft.com/office/drawing/2014/main" id="{FD129B19-0F43-1B42-9539-C0276F3E4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7" name="Oval 55">
            <a:extLst>
              <a:ext uri="{FF2B5EF4-FFF2-40B4-BE49-F238E27FC236}">
                <a16:creationId xmlns:a16="http://schemas.microsoft.com/office/drawing/2014/main" id="{5960204A-FA49-0549-8D5B-BE18CBD13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8" name="Oval 56">
            <a:extLst>
              <a:ext uri="{FF2B5EF4-FFF2-40B4-BE49-F238E27FC236}">
                <a16:creationId xmlns:a16="http://schemas.microsoft.com/office/drawing/2014/main" id="{315730C8-82C8-3946-B02E-15BFB7EB9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19" name="Line 57">
            <a:extLst>
              <a:ext uri="{FF2B5EF4-FFF2-40B4-BE49-F238E27FC236}">
                <a16:creationId xmlns:a16="http://schemas.microsoft.com/office/drawing/2014/main" id="{EFE89523-4BAF-D74E-8A6E-5AF676D9B7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20" name="Line 58">
            <a:extLst>
              <a:ext uri="{FF2B5EF4-FFF2-40B4-BE49-F238E27FC236}">
                <a16:creationId xmlns:a16="http://schemas.microsoft.com/office/drawing/2014/main" id="{FB08D276-097D-6845-AA28-25AE57354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21" name="Oval 59">
            <a:extLst>
              <a:ext uri="{FF2B5EF4-FFF2-40B4-BE49-F238E27FC236}">
                <a16:creationId xmlns:a16="http://schemas.microsoft.com/office/drawing/2014/main" id="{777FFC72-B143-B74F-815A-2FFEB4088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22" name="Oval 60">
            <a:extLst>
              <a:ext uri="{FF2B5EF4-FFF2-40B4-BE49-F238E27FC236}">
                <a16:creationId xmlns:a16="http://schemas.microsoft.com/office/drawing/2014/main" id="{14BBC39B-AC72-4147-8CCD-9629E4B9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23" name="Line 61">
            <a:extLst>
              <a:ext uri="{FF2B5EF4-FFF2-40B4-BE49-F238E27FC236}">
                <a16:creationId xmlns:a16="http://schemas.microsoft.com/office/drawing/2014/main" id="{403140E1-C18F-B24E-BE9F-E0EB5EAB9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24" name="Line 62">
            <a:extLst>
              <a:ext uri="{FF2B5EF4-FFF2-40B4-BE49-F238E27FC236}">
                <a16:creationId xmlns:a16="http://schemas.microsoft.com/office/drawing/2014/main" id="{639D8152-BCF3-1947-8D9F-57A6362B7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25" name="Oval 63">
            <a:extLst>
              <a:ext uri="{FF2B5EF4-FFF2-40B4-BE49-F238E27FC236}">
                <a16:creationId xmlns:a16="http://schemas.microsoft.com/office/drawing/2014/main" id="{1941BEF4-1EB0-8347-9F5A-092CACEC8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26" name="Line 64">
            <a:extLst>
              <a:ext uri="{FF2B5EF4-FFF2-40B4-BE49-F238E27FC236}">
                <a16:creationId xmlns:a16="http://schemas.microsoft.com/office/drawing/2014/main" id="{E43B8AE1-CA8E-2E47-8DB7-446EE7BA64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27" name="Line 65">
            <a:extLst>
              <a:ext uri="{FF2B5EF4-FFF2-40B4-BE49-F238E27FC236}">
                <a16:creationId xmlns:a16="http://schemas.microsoft.com/office/drawing/2014/main" id="{1E1EFBDF-FE34-2D4E-BB6E-3D40832E0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28" name="Oval 66">
            <a:extLst>
              <a:ext uri="{FF2B5EF4-FFF2-40B4-BE49-F238E27FC236}">
                <a16:creationId xmlns:a16="http://schemas.microsoft.com/office/drawing/2014/main" id="{A7327A2B-E859-244B-8EC5-D5AADA3BF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29" name="Line 67">
            <a:extLst>
              <a:ext uri="{FF2B5EF4-FFF2-40B4-BE49-F238E27FC236}">
                <a16:creationId xmlns:a16="http://schemas.microsoft.com/office/drawing/2014/main" id="{F664D73B-971B-3E46-8B62-3CF372116B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30" name="Line 68">
            <a:extLst>
              <a:ext uri="{FF2B5EF4-FFF2-40B4-BE49-F238E27FC236}">
                <a16:creationId xmlns:a16="http://schemas.microsoft.com/office/drawing/2014/main" id="{48F184F6-1676-AA47-8167-685BA4D49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31" name="Oval 69">
            <a:extLst>
              <a:ext uri="{FF2B5EF4-FFF2-40B4-BE49-F238E27FC236}">
                <a16:creationId xmlns:a16="http://schemas.microsoft.com/office/drawing/2014/main" id="{37F68005-7F83-1641-8A40-09162E826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32" name="Oval 70">
            <a:extLst>
              <a:ext uri="{FF2B5EF4-FFF2-40B4-BE49-F238E27FC236}">
                <a16:creationId xmlns:a16="http://schemas.microsoft.com/office/drawing/2014/main" id="{BFD6BB24-16EA-9B46-9096-25355357E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33" name="Line 71">
            <a:extLst>
              <a:ext uri="{FF2B5EF4-FFF2-40B4-BE49-F238E27FC236}">
                <a16:creationId xmlns:a16="http://schemas.microsoft.com/office/drawing/2014/main" id="{A8672DFF-02A1-1A45-BFBD-AF551A7DE1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34" name="Line 72">
            <a:extLst>
              <a:ext uri="{FF2B5EF4-FFF2-40B4-BE49-F238E27FC236}">
                <a16:creationId xmlns:a16="http://schemas.microsoft.com/office/drawing/2014/main" id="{1562C882-7108-CD46-8BD7-12581180C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35" name="Oval 73">
            <a:extLst>
              <a:ext uri="{FF2B5EF4-FFF2-40B4-BE49-F238E27FC236}">
                <a16:creationId xmlns:a16="http://schemas.microsoft.com/office/drawing/2014/main" id="{F7E95ED1-6EEC-234F-85BB-3B5B15276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36" name="Oval 74">
            <a:extLst>
              <a:ext uri="{FF2B5EF4-FFF2-40B4-BE49-F238E27FC236}">
                <a16:creationId xmlns:a16="http://schemas.microsoft.com/office/drawing/2014/main" id="{5E9F4C7C-88BE-FA4E-AD73-66D803C7C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37" name="Line 75">
            <a:extLst>
              <a:ext uri="{FF2B5EF4-FFF2-40B4-BE49-F238E27FC236}">
                <a16:creationId xmlns:a16="http://schemas.microsoft.com/office/drawing/2014/main" id="{28DC6C78-D54C-BC49-85CC-44695AF5CF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38" name="Line 76">
            <a:extLst>
              <a:ext uri="{FF2B5EF4-FFF2-40B4-BE49-F238E27FC236}">
                <a16:creationId xmlns:a16="http://schemas.microsoft.com/office/drawing/2014/main" id="{665DE43B-3CA3-3C47-9F71-F91255F3F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39" name="Oval 77">
            <a:extLst>
              <a:ext uri="{FF2B5EF4-FFF2-40B4-BE49-F238E27FC236}">
                <a16:creationId xmlns:a16="http://schemas.microsoft.com/office/drawing/2014/main" id="{4B8F07D8-89F0-6240-9E5B-D24DC3502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40" name="Oval 78">
            <a:extLst>
              <a:ext uri="{FF2B5EF4-FFF2-40B4-BE49-F238E27FC236}">
                <a16:creationId xmlns:a16="http://schemas.microsoft.com/office/drawing/2014/main" id="{E5B9BBD6-CCC8-B049-991C-BB0804D2C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41" name="Line 79">
            <a:extLst>
              <a:ext uri="{FF2B5EF4-FFF2-40B4-BE49-F238E27FC236}">
                <a16:creationId xmlns:a16="http://schemas.microsoft.com/office/drawing/2014/main" id="{B2E798DC-29CF-1541-A479-49E593AA86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42" name="Line 80">
            <a:extLst>
              <a:ext uri="{FF2B5EF4-FFF2-40B4-BE49-F238E27FC236}">
                <a16:creationId xmlns:a16="http://schemas.microsoft.com/office/drawing/2014/main" id="{5C506D97-E0E9-8D45-924B-F81094700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43" name="Oval 81">
            <a:extLst>
              <a:ext uri="{FF2B5EF4-FFF2-40B4-BE49-F238E27FC236}">
                <a16:creationId xmlns:a16="http://schemas.microsoft.com/office/drawing/2014/main" id="{5BB8F571-823B-7D4A-BB4F-15FEDD8E6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44" name="Oval 82">
            <a:extLst>
              <a:ext uri="{FF2B5EF4-FFF2-40B4-BE49-F238E27FC236}">
                <a16:creationId xmlns:a16="http://schemas.microsoft.com/office/drawing/2014/main" id="{4CD89C7B-E223-D049-B63D-4D7315DD9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45" name="Line 83">
            <a:extLst>
              <a:ext uri="{FF2B5EF4-FFF2-40B4-BE49-F238E27FC236}">
                <a16:creationId xmlns:a16="http://schemas.microsoft.com/office/drawing/2014/main" id="{F5F4C584-980B-174A-B25E-8FBB1A869E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46" name="Line 84">
            <a:extLst>
              <a:ext uri="{FF2B5EF4-FFF2-40B4-BE49-F238E27FC236}">
                <a16:creationId xmlns:a16="http://schemas.microsoft.com/office/drawing/2014/main" id="{E60F0C19-63F8-3243-A9D6-5CDFB63DD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47" name="Oval 85">
            <a:extLst>
              <a:ext uri="{FF2B5EF4-FFF2-40B4-BE49-F238E27FC236}">
                <a16:creationId xmlns:a16="http://schemas.microsoft.com/office/drawing/2014/main" id="{118E19D6-EBA5-FE49-9DE5-4C615806E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48" name="Oval 86">
            <a:extLst>
              <a:ext uri="{FF2B5EF4-FFF2-40B4-BE49-F238E27FC236}">
                <a16:creationId xmlns:a16="http://schemas.microsoft.com/office/drawing/2014/main" id="{BBE2EE50-9600-EE4D-A3FF-BDBEE275A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49" name="Line 87">
            <a:extLst>
              <a:ext uri="{FF2B5EF4-FFF2-40B4-BE49-F238E27FC236}">
                <a16:creationId xmlns:a16="http://schemas.microsoft.com/office/drawing/2014/main" id="{62067DAD-96D0-5F4B-BA7C-25B8888959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50" name="Line 88">
            <a:extLst>
              <a:ext uri="{FF2B5EF4-FFF2-40B4-BE49-F238E27FC236}">
                <a16:creationId xmlns:a16="http://schemas.microsoft.com/office/drawing/2014/main" id="{2639B338-0002-1047-877F-AC596C6D7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3479" name="Rectangle 89">
            <a:extLst>
              <a:ext uri="{FF2B5EF4-FFF2-40B4-BE49-F238E27FC236}">
                <a16:creationId xmlns:a16="http://schemas.microsoft.com/office/drawing/2014/main" id="{55543840-9992-EF44-8292-57B3F62F1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39241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Traverse the tree, looking for the rectangle that contains the query.</a:t>
            </a:r>
          </a:p>
        </p:txBody>
      </p:sp>
      <p:sp>
        <p:nvSpPr>
          <p:cNvPr id="106552" name="Oval 90">
            <a:extLst>
              <a:ext uri="{FF2B5EF4-FFF2-40B4-BE49-F238E27FC236}">
                <a16:creationId xmlns:a16="http://schemas.microsoft.com/office/drawing/2014/main" id="{834D4953-FC09-F547-B15D-495BD1594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6553" name="AutoShape 91">
            <a:extLst>
              <a:ext uri="{FF2B5EF4-FFF2-40B4-BE49-F238E27FC236}">
                <a16:creationId xmlns:a16="http://schemas.microsoft.com/office/drawing/2014/main" id="{53EA31A8-2040-FD49-81C5-84C4A220F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3D7942-EADC-2741-8FAC-C8A75ECA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901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2" name="Group 3">
            <a:extLst>
              <a:ext uri="{FF2B5EF4-FFF2-40B4-BE49-F238E27FC236}">
                <a16:creationId xmlns:a16="http://schemas.microsoft.com/office/drawing/2014/main" id="{11957D2E-DAD8-9D4E-94D2-2C4DD73115FA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07580" name="AutoShape 4">
              <a:extLst>
                <a:ext uri="{FF2B5EF4-FFF2-40B4-BE49-F238E27FC236}">
                  <a16:creationId xmlns:a16="http://schemas.microsoft.com/office/drawing/2014/main" id="{1934D294-C152-E442-B259-A6E45508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1" name="AutoShape 5">
              <a:extLst>
                <a:ext uri="{FF2B5EF4-FFF2-40B4-BE49-F238E27FC236}">
                  <a16:creationId xmlns:a16="http://schemas.microsoft.com/office/drawing/2014/main" id="{D0316F8A-9F98-5047-B193-0361D16BE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2" name="AutoShape 6">
              <a:extLst>
                <a:ext uri="{FF2B5EF4-FFF2-40B4-BE49-F238E27FC236}">
                  <a16:creationId xmlns:a16="http://schemas.microsoft.com/office/drawing/2014/main" id="{A3D4DC8C-636D-244A-B4E3-6C0CF1F5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3" name="AutoShape 7">
              <a:extLst>
                <a:ext uri="{FF2B5EF4-FFF2-40B4-BE49-F238E27FC236}">
                  <a16:creationId xmlns:a16="http://schemas.microsoft.com/office/drawing/2014/main" id="{2CEE681D-26F4-314C-948E-544D2163D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4" name="AutoShape 8">
              <a:extLst>
                <a:ext uri="{FF2B5EF4-FFF2-40B4-BE49-F238E27FC236}">
                  <a16:creationId xmlns:a16="http://schemas.microsoft.com/office/drawing/2014/main" id="{7CC008D8-D837-FE4E-BED0-2DBB14C3E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5" name="AutoShape 9">
              <a:extLst>
                <a:ext uri="{FF2B5EF4-FFF2-40B4-BE49-F238E27FC236}">
                  <a16:creationId xmlns:a16="http://schemas.microsoft.com/office/drawing/2014/main" id="{005C37FC-6C89-3840-A887-C16A15F31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6" name="AutoShape 10">
              <a:extLst>
                <a:ext uri="{FF2B5EF4-FFF2-40B4-BE49-F238E27FC236}">
                  <a16:creationId xmlns:a16="http://schemas.microsoft.com/office/drawing/2014/main" id="{1CBF6E76-B66A-094E-8225-290E1CD51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7" name="AutoShape 11">
              <a:extLst>
                <a:ext uri="{FF2B5EF4-FFF2-40B4-BE49-F238E27FC236}">
                  <a16:creationId xmlns:a16="http://schemas.microsoft.com/office/drawing/2014/main" id="{D8942DC0-A7A8-CD4D-8FA3-E43B7BF21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8" name="AutoShape 12">
              <a:extLst>
                <a:ext uri="{FF2B5EF4-FFF2-40B4-BE49-F238E27FC236}">
                  <a16:creationId xmlns:a16="http://schemas.microsoft.com/office/drawing/2014/main" id="{61C6BC30-E032-8347-8F12-B6A400FE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89" name="AutoShape 13">
              <a:extLst>
                <a:ext uri="{FF2B5EF4-FFF2-40B4-BE49-F238E27FC236}">
                  <a16:creationId xmlns:a16="http://schemas.microsoft.com/office/drawing/2014/main" id="{DA49BEC4-1C7D-3941-9E65-E8D9D3929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0" name="AutoShape 14">
              <a:extLst>
                <a:ext uri="{FF2B5EF4-FFF2-40B4-BE49-F238E27FC236}">
                  <a16:creationId xmlns:a16="http://schemas.microsoft.com/office/drawing/2014/main" id="{BB6EB597-5E10-8642-BFE1-B4EC88051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1" name="AutoShape 15">
              <a:extLst>
                <a:ext uri="{FF2B5EF4-FFF2-40B4-BE49-F238E27FC236}">
                  <a16:creationId xmlns:a16="http://schemas.microsoft.com/office/drawing/2014/main" id="{61F9CFBD-BF49-1741-87A4-34096DECE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2" name="AutoShape 16">
              <a:extLst>
                <a:ext uri="{FF2B5EF4-FFF2-40B4-BE49-F238E27FC236}">
                  <a16:creationId xmlns:a16="http://schemas.microsoft.com/office/drawing/2014/main" id="{2AAE788D-38E5-7B4D-9419-34B9E7C01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3" name="AutoShape 17">
              <a:extLst>
                <a:ext uri="{FF2B5EF4-FFF2-40B4-BE49-F238E27FC236}">
                  <a16:creationId xmlns:a16="http://schemas.microsoft.com/office/drawing/2014/main" id="{71004005-3B2F-1D4B-BD06-CB335F407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4" name="AutoShape 18">
              <a:extLst>
                <a:ext uri="{FF2B5EF4-FFF2-40B4-BE49-F238E27FC236}">
                  <a16:creationId xmlns:a16="http://schemas.microsoft.com/office/drawing/2014/main" id="{B1885AAC-6E9C-3F4A-B81B-25C0F8B4D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5" name="AutoShape 19">
              <a:extLst>
                <a:ext uri="{FF2B5EF4-FFF2-40B4-BE49-F238E27FC236}">
                  <a16:creationId xmlns:a16="http://schemas.microsoft.com/office/drawing/2014/main" id="{B90D5B2E-4822-6F48-8489-403CC3FC7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6" name="AutoShape 20">
              <a:extLst>
                <a:ext uri="{FF2B5EF4-FFF2-40B4-BE49-F238E27FC236}">
                  <a16:creationId xmlns:a16="http://schemas.microsoft.com/office/drawing/2014/main" id="{42117854-8DFA-894C-AD50-5883748E1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7" name="AutoShape 21">
              <a:extLst>
                <a:ext uri="{FF2B5EF4-FFF2-40B4-BE49-F238E27FC236}">
                  <a16:creationId xmlns:a16="http://schemas.microsoft.com/office/drawing/2014/main" id="{47EE6063-47CE-CA4E-AE3E-58C9660F9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8" name="AutoShape 22">
              <a:extLst>
                <a:ext uri="{FF2B5EF4-FFF2-40B4-BE49-F238E27FC236}">
                  <a16:creationId xmlns:a16="http://schemas.microsoft.com/office/drawing/2014/main" id="{568C4E0C-C110-3A43-B292-CB74351EE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599" name="AutoShape 23">
              <a:extLst>
                <a:ext uri="{FF2B5EF4-FFF2-40B4-BE49-F238E27FC236}">
                  <a16:creationId xmlns:a16="http://schemas.microsoft.com/office/drawing/2014/main" id="{18972401-0755-7645-A242-3D2C4FDF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0" name="AutoShape 24">
              <a:extLst>
                <a:ext uri="{FF2B5EF4-FFF2-40B4-BE49-F238E27FC236}">
                  <a16:creationId xmlns:a16="http://schemas.microsoft.com/office/drawing/2014/main" id="{5667E3ED-E1FF-B047-9CE3-2A95ECED5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1" name="AutoShape 25">
              <a:extLst>
                <a:ext uri="{FF2B5EF4-FFF2-40B4-BE49-F238E27FC236}">
                  <a16:creationId xmlns:a16="http://schemas.microsoft.com/office/drawing/2014/main" id="{DFFB3412-DD38-4B46-8257-A1A41335D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2" name="AutoShape 26">
              <a:extLst>
                <a:ext uri="{FF2B5EF4-FFF2-40B4-BE49-F238E27FC236}">
                  <a16:creationId xmlns:a16="http://schemas.microsoft.com/office/drawing/2014/main" id="{1405AF63-1F4A-2541-A834-00F598DBF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3" name="AutoShape 27">
              <a:extLst>
                <a:ext uri="{FF2B5EF4-FFF2-40B4-BE49-F238E27FC236}">
                  <a16:creationId xmlns:a16="http://schemas.microsoft.com/office/drawing/2014/main" id="{0385C959-37F2-FF4B-AC41-C80A6DE6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4" name="AutoShape 28">
              <a:extLst>
                <a:ext uri="{FF2B5EF4-FFF2-40B4-BE49-F238E27FC236}">
                  <a16:creationId xmlns:a16="http://schemas.microsoft.com/office/drawing/2014/main" id="{68DE08EE-C4ED-8F4C-9CC1-3DB481743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5" name="AutoShape 29">
              <a:extLst>
                <a:ext uri="{FF2B5EF4-FFF2-40B4-BE49-F238E27FC236}">
                  <a16:creationId xmlns:a16="http://schemas.microsoft.com/office/drawing/2014/main" id="{BA2EB66D-59A5-8E4E-A749-A99FE579C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6" name="AutoShape 30">
              <a:extLst>
                <a:ext uri="{FF2B5EF4-FFF2-40B4-BE49-F238E27FC236}">
                  <a16:creationId xmlns:a16="http://schemas.microsoft.com/office/drawing/2014/main" id="{40DF1B6B-9767-A14E-8A5E-25B3E97D2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7" name="AutoShape 31">
              <a:extLst>
                <a:ext uri="{FF2B5EF4-FFF2-40B4-BE49-F238E27FC236}">
                  <a16:creationId xmlns:a16="http://schemas.microsoft.com/office/drawing/2014/main" id="{ED791B5A-5DE6-E147-9DDC-019BBC2B2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8" name="AutoShape 32">
              <a:extLst>
                <a:ext uri="{FF2B5EF4-FFF2-40B4-BE49-F238E27FC236}">
                  <a16:creationId xmlns:a16="http://schemas.microsoft.com/office/drawing/2014/main" id="{32C6C1CD-A143-9B44-99C7-0E25B19A3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09" name="AutoShape 33">
              <a:extLst>
                <a:ext uri="{FF2B5EF4-FFF2-40B4-BE49-F238E27FC236}">
                  <a16:creationId xmlns:a16="http://schemas.microsoft.com/office/drawing/2014/main" id="{C84DAE29-EBBB-7146-83E7-A6E79ED5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10" name="AutoShape 34">
              <a:extLst>
                <a:ext uri="{FF2B5EF4-FFF2-40B4-BE49-F238E27FC236}">
                  <a16:creationId xmlns:a16="http://schemas.microsoft.com/office/drawing/2014/main" id="{39E06669-9CB5-C74B-B3DC-2EC6F6B04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11" name="AutoShape 35">
              <a:extLst>
                <a:ext uri="{FF2B5EF4-FFF2-40B4-BE49-F238E27FC236}">
                  <a16:creationId xmlns:a16="http://schemas.microsoft.com/office/drawing/2014/main" id="{9382A8FB-D078-2849-80CB-3BB1416B8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12" name="AutoShape 36">
              <a:extLst>
                <a:ext uri="{FF2B5EF4-FFF2-40B4-BE49-F238E27FC236}">
                  <a16:creationId xmlns:a16="http://schemas.microsoft.com/office/drawing/2014/main" id="{19F3815D-DE01-DB4F-8A47-DDE88B3BB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7613" name="Rectangle 37">
              <a:extLst>
                <a:ext uri="{FF2B5EF4-FFF2-40B4-BE49-F238E27FC236}">
                  <a16:creationId xmlns:a16="http://schemas.microsoft.com/office/drawing/2014/main" id="{F9BD66EF-8D58-B546-A1B1-9BB66F50E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07523" name="Line 38">
            <a:extLst>
              <a:ext uri="{FF2B5EF4-FFF2-40B4-BE49-F238E27FC236}">
                <a16:creationId xmlns:a16="http://schemas.microsoft.com/office/drawing/2014/main" id="{239F2484-9202-6947-846C-94E10BAFB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24" name="Line 39">
            <a:extLst>
              <a:ext uri="{FF2B5EF4-FFF2-40B4-BE49-F238E27FC236}">
                <a16:creationId xmlns:a16="http://schemas.microsoft.com/office/drawing/2014/main" id="{51626AD0-7268-6A4E-8E73-DA54EE8CB5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25" name="Line 40">
            <a:extLst>
              <a:ext uri="{FF2B5EF4-FFF2-40B4-BE49-F238E27FC236}">
                <a16:creationId xmlns:a16="http://schemas.microsoft.com/office/drawing/2014/main" id="{B4F792E5-7610-034A-94EA-7DEEACEE06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26" name="Line 41">
            <a:extLst>
              <a:ext uri="{FF2B5EF4-FFF2-40B4-BE49-F238E27FC236}">
                <a16:creationId xmlns:a16="http://schemas.microsoft.com/office/drawing/2014/main" id="{D9E64DE8-4991-BA41-88CE-99B4F3B7F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27" name="Line 42">
            <a:extLst>
              <a:ext uri="{FF2B5EF4-FFF2-40B4-BE49-F238E27FC236}">
                <a16:creationId xmlns:a16="http://schemas.microsoft.com/office/drawing/2014/main" id="{31B8AE14-B7B7-2440-A635-5B3FF23AD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28" name="Line 43">
            <a:extLst>
              <a:ext uri="{FF2B5EF4-FFF2-40B4-BE49-F238E27FC236}">
                <a16:creationId xmlns:a16="http://schemas.microsoft.com/office/drawing/2014/main" id="{C5C1389C-10EA-6947-A59E-48B5F147C7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29" name="Line 44">
            <a:extLst>
              <a:ext uri="{FF2B5EF4-FFF2-40B4-BE49-F238E27FC236}">
                <a16:creationId xmlns:a16="http://schemas.microsoft.com/office/drawing/2014/main" id="{E26108C0-484A-704F-9E6E-9D1B106EF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30" name="Line 45">
            <a:extLst>
              <a:ext uri="{FF2B5EF4-FFF2-40B4-BE49-F238E27FC236}">
                <a16:creationId xmlns:a16="http://schemas.microsoft.com/office/drawing/2014/main" id="{B63F6A7A-0532-0541-A19F-F12BEE3B8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31" name="Line 46">
            <a:extLst>
              <a:ext uri="{FF2B5EF4-FFF2-40B4-BE49-F238E27FC236}">
                <a16:creationId xmlns:a16="http://schemas.microsoft.com/office/drawing/2014/main" id="{0E9D2E5A-41DF-F04E-A0EC-83FD535DE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32" name="Line 47">
            <a:extLst>
              <a:ext uri="{FF2B5EF4-FFF2-40B4-BE49-F238E27FC236}">
                <a16:creationId xmlns:a16="http://schemas.microsoft.com/office/drawing/2014/main" id="{85C044E0-71C4-1546-B19C-72138CE99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33" name="Oval 48">
            <a:extLst>
              <a:ext uri="{FF2B5EF4-FFF2-40B4-BE49-F238E27FC236}">
                <a16:creationId xmlns:a16="http://schemas.microsoft.com/office/drawing/2014/main" id="{00512316-94BF-C64B-B9A1-9F8D3AC10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34" name="Oval 49">
            <a:extLst>
              <a:ext uri="{FF2B5EF4-FFF2-40B4-BE49-F238E27FC236}">
                <a16:creationId xmlns:a16="http://schemas.microsoft.com/office/drawing/2014/main" id="{F6D348D4-605F-6445-B573-BE87A7CBD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35" name="Oval 50">
            <a:extLst>
              <a:ext uri="{FF2B5EF4-FFF2-40B4-BE49-F238E27FC236}">
                <a16:creationId xmlns:a16="http://schemas.microsoft.com/office/drawing/2014/main" id="{30687A4E-7994-A24D-BE44-D072D0077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36" name="Oval 51">
            <a:extLst>
              <a:ext uri="{FF2B5EF4-FFF2-40B4-BE49-F238E27FC236}">
                <a16:creationId xmlns:a16="http://schemas.microsoft.com/office/drawing/2014/main" id="{84C00FF2-751A-C44F-A610-91FDE9BBA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37" name="Line 52">
            <a:extLst>
              <a:ext uri="{FF2B5EF4-FFF2-40B4-BE49-F238E27FC236}">
                <a16:creationId xmlns:a16="http://schemas.microsoft.com/office/drawing/2014/main" id="{2AA03D00-1568-A94E-B776-906E66E02C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38" name="Line 53">
            <a:extLst>
              <a:ext uri="{FF2B5EF4-FFF2-40B4-BE49-F238E27FC236}">
                <a16:creationId xmlns:a16="http://schemas.microsoft.com/office/drawing/2014/main" id="{5EC66BAB-2091-F545-9805-C14E4ED0A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39" name="Oval 54">
            <a:extLst>
              <a:ext uri="{FF2B5EF4-FFF2-40B4-BE49-F238E27FC236}">
                <a16:creationId xmlns:a16="http://schemas.microsoft.com/office/drawing/2014/main" id="{7643740E-E4D6-6148-BEC6-B7887C93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40" name="Oval 55">
            <a:extLst>
              <a:ext uri="{FF2B5EF4-FFF2-40B4-BE49-F238E27FC236}">
                <a16:creationId xmlns:a16="http://schemas.microsoft.com/office/drawing/2014/main" id="{7C059060-1A79-944A-A806-7384B291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41" name="Oval 56">
            <a:extLst>
              <a:ext uri="{FF2B5EF4-FFF2-40B4-BE49-F238E27FC236}">
                <a16:creationId xmlns:a16="http://schemas.microsoft.com/office/drawing/2014/main" id="{619F8AB3-990E-CA4C-AFC6-4323A9A7D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42" name="Line 57">
            <a:extLst>
              <a:ext uri="{FF2B5EF4-FFF2-40B4-BE49-F238E27FC236}">
                <a16:creationId xmlns:a16="http://schemas.microsoft.com/office/drawing/2014/main" id="{DF715226-F4B1-9C48-A6EE-EACC631D84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43" name="Line 58">
            <a:extLst>
              <a:ext uri="{FF2B5EF4-FFF2-40B4-BE49-F238E27FC236}">
                <a16:creationId xmlns:a16="http://schemas.microsoft.com/office/drawing/2014/main" id="{F3FAF381-824A-D74F-A38C-281554E41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44" name="Oval 59">
            <a:extLst>
              <a:ext uri="{FF2B5EF4-FFF2-40B4-BE49-F238E27FC236}">
                <a16:creationId xmlns:a16="http://schemas.microsoft.com/office/drawing/2014/main" id="{B0CEA33F-A942-BD4A-885F-2B608525C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45" name="Oval 60">
            <a:extLst>
              <a:ext uri="{FF2B5EF4-FFF2-40B4-BE49-F238E27FC236}">
                <a16:creationId xmlns:a16="http://schemas.microsoft.com/office/drawing/2014/main" id="{11E04CF7-C7A9-8449-A7A0-22BBFE902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46" name="Line 61">
            <a:extLst>
              <a:ext uri="{FF2B5EF4-FFF2-40B4-BE49-F238E27FC236}">
                <a16:creationId xmlns:a16="http://schemas.microsoft.com/office/drawing/2014/main" id="{06D3D1C3-5746-014F-837A-B12E016D8D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47" name="Line 62">
            <a:extLst>
              <a:ext uri="{FF2B5EF4-FFF2-40B4-BE49-F238E27FC236}">
                <a16:creationId xmlns:a16="http://schemas.microsoft.com/office/drawing/2014/main" id="{9808E623-AC5C-8A4C-A971-FEBBD84C8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48" name="Oval 63">
            <a:extLst>
              <a:ext uri="{FF2B5EF4-FFF2-40B4-BE49-F238E27FC236}">
                <a16:creationId xmlns:a16="http://schemas.microsoft.com/office/drawing/2014/main" id="{3575E248-F806-3E4F-8FB1-27F6FDBC4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49" name="Line 64">
            <a:extLst>
              <a:ext uri="{FF2B5EF4-FFF2-40B4-BE49-F238E27FC236}">
                <a16:creationId xmlns:a16="http://schemas.microsoft.com/office/drawing/2014/main" id="{75A30D50-87F0-9E48-90A3-224F29B1D0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50" name="Line 65">
            <a:extLst>
              <a:ext uri="{FF2B5EF4-FFF2-40B4-BE49-F238E27FC236}">
                <a16:creationId xmlns:a16="http://schemas.microsoft.com/office/drawing/2014/main" id="{0993E1ED-8F0A-E44D-9BE1-E5A957264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51" name="Oval 66">
            <a:extLst>
              <a:ext uri="{FF2B5EF4-FFF2-40B4-BE49-F238E27FC236}">
                <a16:creationId xmlns:a16="http://schemas.microsoft.com/office/drawing/2014/main" id="{7EB4D026-3113-3048-AF73-62D206BC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52" name="Line 67">
            <a:extLst>
              <a:ext uri="{FF2B5EF4-FFF2-40B4-BE49-F238E27FC236}">
                <a16:creationId xmlns:a16="http://schemas.microsoft.com/office/drawing/2014/main" id="{3CE9432E-5DA2-164F-861B-E1DB37BDEF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53" name="Line 68">
            <a:extLst>
              <a:ext uri="{FF2B5EF4-FFF2-40B4-BE49-F238E27FC236}">
                <a16:creationId xmlns:a16="http://schemas.microsoft.com/office/drawing/2014/main" id="{1D426290-9E66-EE4F-A56F-EE80E0B1C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54" name="Oval 69">
            <a:extLst>
              <a:ext uri="{FF2B5EF4-FFF2-40B4-BE49-F238E27FC236}">
                <a16:creationId xmlns:a16="http://schemas.microsoft.com/office/drawing/2014/main" id="{47063A3C-9948-A74E-BD03-E8F8DE705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55" name="Oval 70">
            <a:extLst>
              <a:ext uri="{FF2B5EF4-FFF2-40B4-BE49-F238E27FC236}">
                <a16:creationId xmlns:a16="http://schemas.microsoft.com/office/drawing/2014/main" id="{F5037E2A-4464-9A43-A41E-AF68A331E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56" name="Line 71">
            <a:extLst>
              <a:ext uri="{FF2B5EF4-FFF2-40B4-BE49-F238E27FC236}">
                <a16:creationId xmlns:a16="http://schemas.microsoft.com/office/drawing/2014/main" id="{7EBA9E6A-EAC9-7748-B30F-9A2C518B58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57" name="Line 72">
            <a:extLst>
              <a:ext uri="{FF2B5EF4-FFF2-40B4-BE49-F238E27FC236}">
                <a16:creationId xmlns:a16="http://schemas.microsoft.com/office/drawing/2014/main" id="{7E46EF3B-7528-A14A-853A-5ABBA7166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58" name="Oval 73">
            <a:extLst>
              <a:ext uri="{FF2B5EF4-FFF2-40B4-BE49-F238E27FC236}">
                <a16:creationId xmlns:a16="http://schemas.microsoft.com/office/drawing/2014/main" id="{7CD55303-23C2-6E4D-9472-C231AD026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59" name="Oval 74">
            <a:extLst>
              <a:ext uri="{FF2B5EF4-FFF2-40B4-BE49-F238E27FC236}">
                <a16:creationId xmlns:a16="http://schemas.microsoft.com/office/drawing/2014/main" id="{9430C8C6-1C37-114A-BCF8-4A4924997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60" name="Line 75">
            <a:extLst>
              <a:ext uri="{FF2B5EF4-FFF2-40B4-BE49-F238E27FC236}">
                <a16:creationId xmlns:a16="http://schemas.microsoft.com/office/drawing/2014/main" id="{A1C66877-83A3-D540-86E4-13D2141FF9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61" name="Line 76">
            <a:extLst>
              <a:ext uri="{FF2B5EF4-FFF2-40B4-BE49-F238E27FC236}">
                <a16:creationId xmlns:a16="http://schemas.microsoft.com/office/drawing/2014/main" id="{17F1079C-5413-7C4B-BB06-0FD466461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62" name="Oval 77">
            <a:extLst>
              <a:ext uri="{FF2B5EF4-FFF2-40B4-BE49-F238E27FC236}">
                <a16:creationId xmlns:a16="http://schemas.microsoft.com/office/drawing/2014/main" id="{FB8B788D-A768-034D-8D40-260545DD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63" name="Oval 78">
            <a:extLst>
              <a:ext uri="{FF2B5EF4-FFF2-40B4-BE49-F238E27FC236}">
                <a16:creationId xmlns:a16="http://schemas.microsoft.com/office/drawing/2014/main" id="{0D9A348A-7CCC-304F-A887-7D33D8317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64" name="Line 79">
            <a:extLst>
              <a:ext uri="{FF2B5EF4-FFF2-40B4-BE49-F238E27FC236}">
                <a16:creationId xmlns:a16="http://schemas.microsoft.com/office/drawing/2014/main" id="{342D58C3-D27A-674A-A1A5-46467A486D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65" name="Line 80">
            <a:extLst>
              <a:ext uri="{FF2B5EF4-FFF2-40B4-BE49-F238E27FC236}">
                <a16:creationId xmlns:a16="http://schemas.microsoft.com/office/drawing/2014/main" id="{50F91CAE-220A-8945-A3CF-23E8E946D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66" name="Oval 81">
            <a:extLst>
              <a:ext uri="{FF2B5EF4-FFF2-40B4-BE49-F238E27FC236}">
                <a16:creationId xmlns:a16="http://schemas.microsoft.com/office/drawing/2014/main" id="{7A00722C-676E-6A44-A953-5B444A6D1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67" name="Oval 82">
            <a:extLst>
              <a:ext uri="{FF2B5EF4-FFF2-40B4-BE49-F238E27FC236}">
                <a16:creationId xmlns:a16="http://schemas.microsoft.com/office/drawing/2014/main" id="{F7674DBB-F0F5-7141-A307-F8591B8A7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68" name="Line 83">
            <a:extLst>
              <a:ext uri="{FF2B5EF4-FFF2-40B4-BE49-F238E27FC236}">
                <a16:creationId xmlns:a16="http://schemas.microsoft.com/office/drawing/2014/main" id="{DB350C1F-7181-9544-90C9-FAC770F55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69" name="Line 84">
            <a:extLst>
              <a:ext uri="{FF2B5EF4-FFF2-40B4-BE49-F238E27FC236}">
                <a16:creationId xmlns:a16="http://schemas.microsoft.com/office/drawing/2014/main" id="{DB466B65-B1FB-DC4A-AFB0-7AA6E08E0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70" name="Oval 85">
            <a:extLst>
              <a:ext uri="{FF2B5EF4-FFF2-40B4-BE49-F238E27FC236}">
                <a16:creationId xmlns:a16="http://schemas.microsoft.com/office/drawing/2014/main" id="{1B0BEAC8-AF29-D447-8C74-98A870EDB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71" name="Oval 86">
            <a:extLst>
              <a:ext uri="{FF2B5EF4-FFF2-40B4-BE49-F238E27FC236}">
                <a16:creationId xmlns:a16="http://schemas.microsoft.com/office/drawing/2014/main" id="{551748C1-B271-194D-98EE-985C30570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72" name="Line 87">
            <a:extLst>
              <a:ext uri="{FF2B5EF4-FFF2-40B4-BE49-F238E27FC236}">
                <a16:creationId xmlns:a16="http://schemas.microsoft.com/office/drawing/2014/main" id="{CFF7A2AA-7307-994B-92AB-4FCF95D95C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7573" name="Line 88">
            <a:extLst>
              <a:ext uri="{FF2B5EF4-FFF2-40B4-BE49-F238E27FC236}">
                <a16:creationId xmlns:a16="http://schemas.microsoft.com/office/drawing/2014/main" id="{99454B8A-BD57-8E4F-A701-B25541FA6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4502" name="Rectangle 89">
            <a:extLst>
              <a:ext uri="{FF2B5EF4-FFF2-40B4-BE49-F238E27FC236}">
                <a16:creationId xmlns:a16="http://schemas.microsoft.com/office/drawing/2014/main" id="{4D03E195-DEB1-EA49-B012-C4FB30DBC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6924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Explore the branch of the tree that is closest to the query point first.</a:t>
            </a:r>
          </a:p>
        </p:txBody>
      </p:sp>
      <p:sp>
        <p:nvSpPr>
          <p:cNvPr id="107575" name="Oval 90">
            <a:extLst>
              <a:ext uri="{FF2B5EF4-FFF2-40B4-BE49-F238E27FC236}">
                <a16:creationId xmlns:a16="http://schemas.microsoft.com/office/drawing/2014/main" id="{8AA04CD1-BF8A-9249-9DDA-0FE2F7629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76" name="Rectangle 91">
            <a:extLst>
              <a:ext uri="{FF2B5EF4-FFF2-40B4-BE49-F238E27FC236}">
                <a16:creationId xmlns:a16="http://schemas.microsoft.com/office/drawing/2014/main" id="{98E5C4D5-FD42-004F-8D26-F0E913FF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200150"/>
            <a:ext cx="1200150" cy="21717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77" name="Rectangle 92">
            <a:extLst>
              <a:ext uri="{FF2B5EF4-FFF2-40B4-BE49-F238E27FC236}">
                <a16:creationId xmlns:a16="http://schemas.microsoft.com/office/drawing/2014/main" id="{96E34F75-9C33-AF40-8CF1-095450D53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2057400"/>
            <a:ext cx="1543050" cy="13144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7578" name="AutoShape 93">
            <a:extLst>
              <a:ext uri="{FF2B5EF4-FFF2-40B4-BE49-F238E27FC236}">
                <a16:creationId xmlns:a16="http://schemas.microsoft.com/office/drawing/2014/main" id="{388C55E0-5436-B046-BAE7-9E254AD30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E727F73-1DBF-8341-B3EF-050DDD17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  <p:sp>
        <p:nvSpPr>
          <p:cNvPr id="96" name="Rectangle 2">
            <a:extLst>
              <a:ext uri="{FF2B5EF4-FFF2-40B4-BE49-F238E27FC236}">
                <a16:creationId xmlns:a16="http://schemas.microsoft.com/office/drawing/2014/main" id="{6EE51C62-B6E1-A54F-BD7C-66E1A910832B}"/>
              </a:ext>
            </a:extLst>
          </p:cNvPr>
          <p:cNvSpPr txBox="1">
            <a:spLocks noChangeArrowheads="1"/>
          </p:cNvSpPr>
          <p:nvPr/>
        </p:nvSpPr>
        <p:spPr>
          <a:xfrm>
            <a:off x="1414463" y="290159"/>
            <a:ext cx="6365081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120541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241082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361622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482163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602704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723245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843785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964326" algn="ctr" defTabSz="308049" rtl="0" latinLnBrk="0">
              <a:lnSpc>
                <a:spcPct val="90000"/>
              </a:lnSpc>
              <a:spcBef>
                <a:spcPts val="844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91" b="0" i="0" u="none" strike="noStrike" cap="none" spc="0" baseline="0"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hangingPunct="1"/>
            <a:endParaRPr lang="en-US" altLang="zh-TW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2813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3">
            <a:extLst>
              <a:ext uri="{FF2B5EF4-FFF2-40B4-BE49-F238E27FC236}">
                <a16:creationId xmlns:a16="http://schemas.microsoft.com/office/drawing/2014/main" id="{BDC1B733-2D91-8B4D-B335-B2F72295C667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08604" name="AutoShape 4">
              <a:extLst>
                <a:ext uri="{FF2B5EF4-FFF2-40B4-BE49-F238E27FC236}">
                  <a16:creationId xmlns:a16="http://schemas.microsoft.com/office/drawing/2014/main" id="{227C6087-A54C-9C47-83A6-7E6DBABAD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05" name="AutoShape 5">
              <a:extLst>
                <a:ext uri="{FF2B5EF4-FFF2-40B4-BE49-F238E27FC236}">
                  <a16:creationId xmlns:a16="http://schemas.microsoft.com/office/drawing/2014/main" id="{90325269-0F2A-B34F-9B3F-FAE587D20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06" name="AutoShape 6">
              <a:extLst>
                <a:ext uri="{FF2B5EF4-FFF2-40B4-BE49-F238E27FC236}">
                  <a16:creationId xmlns:a16="http://schemas.microsoft.com/office/drawing/2014/main" id="{0700EB15-BFA4-EC49-9449-04FC9D515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07" name="AutoShape 7">
              <a:extLst>
                <a:ext uri="{FF2B5EF4-FFF2-40B4-BE49-F238E27FC236}">
                  <a16:creationId xmlns:a16="http://schemas.microsoft.com/office/drawing/2014/main" id="{2A12AF88-452F-B247-91BE-2C9D0DB8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08" name="AutoShape 8">
              <a:extLst>
                <a:ext uri="{FF2B5EF4-FFF2-40B4-BE49-F238E27FC236}">
                  <a16:creationId xmlns:a16="http://schemas.microsoft.com/office/drawing/2014/main" id="{90635612-F3A6-DC4A-B480-D9D84B10B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09" name="AutoShape 9">
              <a:extLst>
                <a:ext uri="{FF2B5EF4-FFF2-40B4-BE49-F238E27FC236}">
                  <a16:creationId xmlns:a16="http://schemas.microsoft.com/office/drawing/2014/main" id="{EFAE8F8E-5C37-2A40-A3AF-812768984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0" name="AutoShape 10">
              <a:extLst>
                <a:ext uri="{FF2B5EF4-FFF2-40B4-BE49-F238E27FC236}">
                  <a16:creationId xmlns:a16="http://schemas.microsoft.com/office/drawing/2014/main" id="{87DDA18C-5BE9-5542-A76D-1B8B18A82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1" name="AutoShape 11">
              <a:extLst>
                <a:ext uri="{FF2B5EF4-FFF2-40B4-BE49-F238E27FC236}">
                  <a16:creationId xmlns:a16="http://schemas.microsoft.com/office/drawing/2014/main" id="{7978DE5C-7228-6746-A049-2C61747A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2" name="AutoShape 12">
              <a:extLst>
                <a:ext uri="{FF2B5EF4-FFF2-40B4-BE49-F238E27FC236}">
                  <a16:creationId xmlns:a16="http://schemas.microsoft.com/office/drawing/2014/main" id="{1308EB75-275F-2D47-9910-FFD0C9CC1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3" name="AutoShape 13">
              <a:extLst>
                <a:ext uri="{FF2B5EF4-FFF2-40B4-BE49-F238E27FC236}">
                  <a16:creationId xmlns:a16="http://schemas.microsoft.com/office/drawing/2014/main" id="{2ADED8AB-13C5-4448-B2F6-A1956A14A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4" name="AutoShape 14">
              <a:extLst>
                <a:ext uri="{FF2B5EF4-FFF2-40B4-BE49-F238E27FC236}">
                  <a16:creationId xmlns:a16="http://schemas.microsoft.com/office/drawing/2014/main" id="{98DA84DA-170F-CA46-B6DF-32B23BB00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5" name="AutoShape 15">
              <a:extLst>
                <a:ext uri="{FF2B5EF4-FFF2-40B4-BE49-F238E27FC236}">
                  <a16:creationId xmlns:a16="http://schemas.microsoft.com/office/drawing/2014/main" id="{9C83BA67-B8D9-F945-9780-718BF56E9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6" name="AutoShape 16">
              <a:extLst>
                <a:ext uri="{FF2B5EF4-FFF2-40B4-BE49-F238E27FC236}">
                  <a16:creationId xmlns:a16="http://schemas.microsoft.com/office/drawing/2014/main" id="{CF113DF1-99C6-214C-BFD8-45FA889FF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7" name="AutoShape 17">
              <a:extLst>
                <a:ext uri="{FF2B5EF4-FFF2-40B4-BE49-F238E27FC236}">
                  <a16:creationId xmlns:a16="http://schemas.microsoft.com/office/drawing/2014/main" id="{1529C0B4-FCA0-714B-BEA2-8C0A011FB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8" name="AutoShape 18">
              <a:extLst>
                <a:ext uri="{FF2B5EF4-FFF2-40B4-BE49-F238E27FC236}">
                  <a16:creationId xmlns:a16="http://schemas.microsoft.com/office/drawing/2014/main" id="{8D1928BF-2E4F-D34E-BD2D-74A9860F1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19" name="AutoShape 19">
              <a:extLst>
                <a:ext uri="{FF2B5EF4-FFF2-40B4-BE49-F238E27FC236}">
                  <a16:creationId xmlns:a16="http://schemas.microsoft.com/office/drawing/2014/main" id="{54EABF15-36D2-D340-94C5-8096496EA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0" name="AutoShape 20">
              <a:extLst>
                <a:ext uri="{FF2B5EF4-FFF2-40B4-BE49-F238E27FC236}">
                  <a16:creationId xmlns:a16="http://schemas.microsoft.com/office/drawing/2014/main" id="{1CFC029E-5352-7245-A5ED-81A4C0512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1" name="AutoShape 21">
              <a:extLst>
                <a:ext uri="{FF2B5EF4-FFF2-40B4-BE49-F238E27FC236}">
                  <a16:creationId xmlns:a16="http://schemas.microsoft.com/office/drawing/2014/main" id="{2E7189FB-EAA9-DE4E-81D7-24CC2305C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2" name="AutoShape 22">
              <a:extLst>
                <a:ext uri="{FF2B5EF4-FFF2-40B4-BE49-F238E27FC236}">
                  <a16:creationId xmlns:a16="http://schemas.microsoft.com/office/drawing/2014/main" id="{90B94DA9-0296-4341-AE6D-BB6379E5D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3" name="AutoShape 23">
              <a:extLst>
                <a:ext uri="{FF2B5EF4-FFF2-40B4-BE49-F238E27FC236}">
                  <a16:creationId xmlns:a16="http://schemas.microsoft.com/office/drawing/2014/main" id="{CA91008C-FCD9-EA4F-A5FD-7632D89C8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4" name="AutoShape 24">
              <a:extLst>
                <a:ext uri="{FF2B5EF4-FFF2-40B4-BE49-F238E27FC236}">
                  <a16:creationId xmlns:a16="http://schemas.microsoft.com/office/drawing/2014/main" id="{61F3EAF6-17F1-F141-889C-363EEA869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5" name="AutoShape 25">
              <a:extLst>
                <a:ext uri="{FF2B5EF4-FFF2-40B4-BE49-F238E27FC236}">
                  <a16:creationId xmlns:a16="http://schemas.microsoft.com/office/drawing/2014/main" id="{48D9733E-0361-4B45-B79D-4366BAD8E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6" name="AutoShape 26">
              <a:extLst>
                <a:ext uri="{FF2B5EF4-FFF2-40B4-BE49-F238E27FC236}">
                  <a16:creationId xmlns:a16="http://schemas.microsoft.com/office/drawing/2014/main" id="{B712BA00-7744-674C-9405-A2B57C1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7" name="AutoShape 27">
              <a:extLst>
                <a:ext uri="{FF2B5EF4-FFF2-40B4-BE49-F238E27FC236}">
                  <a16:creationId xmlns:a16="http://schemas.microsoft.com/office/drawing/2014/main" id="{EF7A618F-8350-6143-A75C-8433209AE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8" name="AutoShape 28">
              <a:extLst>
                <a:ext uri="{FF2B5EF4-FFF2-40B4-BE49-F238E27FC236}">
                  <a16:creationId xmlns:a16="http://schemas.microsoft.com/office/drawing/2014/main" id="{8EECEE69-6D0E-C04A-A719-ECF3DF7A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29" name="AutoShape 29">
              <a:extLst>
                <a:ext uri="{FF2B5EF4-FFF2-40B4-BE49-F238E27FC236}">
                  <a16:creationId xmlns:a16="http://schemas.microsoft.com/office/drawing/2014/main" id="{DCE9B8BD-5E74-B841-A303-92F658DB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0" name="AutoShape 30">
              <a:extLst>
                <a:ext uri="{FF2B5EF4-FFF2-40B4-BE49-F238E27FC236}">
                  <a16:creationId xmlns:a16="http://schemas.microsoft.com/office/drawing/2014/main" id="{51FFB307-0BD5-9941-AD90-1586DF13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1" name="AutoShape 31">
              <a:extLst>
                <a:ext uri="{FF2B5EF4-FFF2-40B4-BE49-F238E27FC236}">
                  <a16:creationId xmlns:a16="http://schemas.microsoft.com/office/drawing/2014/main" id="{7474F60E-B513-994C-8117-7C9A3660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2" name="AutoShape 32">
              <a:extLst>
                <a:ext uri="{FF2B5EF4-FFF2-40B4-BE49-F238E27FC236}">
                  <a16:creationId xmlns:a16="http://schemas.microsoft.com/office/drawing/2014/main" id="{8D80F1F0-D683-5D45-B824-B0B50A5F0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3" name="AutoShape 33">
              <a:extLst>
                <a:ext uri="{FF2B5EF4-FFF2-40B4-BE49-F238E27FC236}">
                  <a16:creationId xmlns:a16="http://schemas.microsoft.com/office/drawing/2014/main" id="{61CF268A-BC52-2543-9AB8-EC6B2C920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4" name="AutoShape 34">
              <a:extLst>
                <a:ext uri="{FF2B5EF4-FFF2-40B4-BE49-F238E27FC236}">
                  <a16:creationId xmlns:a16="http://schemas.microsoft.com/office/drawing/2014/main" id="{E4695A64-F917-A340-918E-6A27E8B15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5" name="AutoShape 35">
              <a:extLst>
                <a:ext uri="{FF2B5EF4-FFF2-40B4-BE49-F238E27FC236}">
                  <a16:creationId xmlns:a16="http://schemas.microsoft.com/office/drawing/2014/main" id="{0DB78044-513F-1A4F-BA3D-2E5807BCC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6" name="AutoShape 36">
              <a:extLst>
                <a:ext uri="{FF2B5EF4-FFF2-40B4-BE49-F238E27FC236}">
                  <a16:creationId xmlns:a16="http://schemas.microsoft.com/office/drawing/2014/main" id="{4CA7D85C-AB1C-9E4A-B308-C08A19C56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08637" name="Rectangle 37">
              <a:extLst>
                <a:ext uri="{FF2B5EF4-FFF2-40B4-BE49-F238E27FC236}">
                  <a16:creationId xmlns:a16="http://schemas.microsoft.com/office/drawing/2014/main" id="{FE864B84-40A8-2245-8AAC-D58A38D1E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08547" name="Line 38">
            <a:extLst>
              <a:ext uri="{FF2B5EF4-FFF2-40B4-BE49-F238E27FC236}">
                <a16:creationId xmlns:a16="http://schemas.microsoft.com/office/drawing/2014/main" id="{979AF169-FE00-3E47-A0BF-4081085461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48" name="Line 39">
            <a:extLst>
              <a:ext uri="{FF2B5EF4-FFF2-40B4-BE49-F238E27FC236}">
                <a16:creationId xmlns:a16="http://schemas.microsoft.com/office/drawing/2014/main" id="{42C7095B-EB54-2542-AD1F-4BCD1871A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49" name="Line 40">
            <a:extLst>
              <a:ext uri="{FF2B5EF4-FFF2-40B4-BE49-F238E27FC236}">
                <a16:creationId xmlns:a16="http://schemas.microsoft.com/office/drawing/2014/main" id="{2C83CB86-AF95-F44B-A2AA-D8CF5EB36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0" name="Line 41">
            <a:extLst>
              <a:ext uri="{FF2B5EF4-FFF2-40B4-BE49-F238E27FC236}">
                <a16:creationId xmlns:a16="http://schemas.microsoft.com/office/drawing/2014/main" id="{924110F5-3325-E845-BCAB-E46292219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1" name="Line 42">
            <a:extLst>
              <a:ext uri="{FF2B5EF4-FFF2-40B4-BE49-F238E27FC236}">
                <a16:creationId xmlns:a16="http://schemas.microsoft.com/office/drawing/2014/main" id="{058B9AF5-1736-B84A-A1C8-58B901B03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2" name="Line 43">
            <a:extLst>
              <a:ext uri="{FF2B5EF4-FFF2-40B4-BE49-F238E27FC236}">
                <a16:creationId xmlns:a16="http://schemas.microsoft.com/office/drawing/2014/main" id="{AAAFBBDD-73D7-294C-AF43-1E6E48A837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3" name="Line 44">
            <a:extLst>
              <a:ext uri="{FF2B5EF4-FFF2-40B4-BE49-F238E27FC236}">
                <a16:creationId xmlns:a16="http://schemas.microsoft.com/office/drawing/2014/main" id="{F869FC7B-5D31-144A-A48F-74E7841DD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4" name="Line 45">
            <a:extLst>
              <a:ext uri="{FF2B5EF4-FFF2-40B4-BE49-F238E27FC236}">
                <a16:creationId xmlns:a16="http://schemas.microsoft.com/office/drawing/2014/main" id="{8CDBE6D3-AD6E-1F42-8BDE-3052AD12A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5" name="Line 46">
            <a:extLst>
              <a:ext uri="{FF2B5EF4-FFF2-40B4-BE49-F238E27FC236}">
                <a16:creationId xmlns:a16="http://schemas.microsoft.com/office/drawing/2014/main" id="{11D3FF60-1265-124B-8103-67DC53B8B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6" name="Line 47">
            <a:extLst>
              <a:ext uri="{FF2B5EF4-FFF2-40B4-BE49-F238E27FC236}">
                <a16:creationId xmlns:a16="http://schemas.microsoft.com/office/drawing/2014/main" id="{E23D273A-B2F3-AF4C-8F06-D3A0C9BF6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57" name="Oval 48">
            <a:extLst>
              <a:ext uri="{FF2B5EF4-FFF2-40B4-BE49-F238E27FC236}">
                <a16:creationId xmlns:a16="http://schemas.microsoft.com/office/drawing/2014/main" id="{33A8A325-1204-E848-9822-248E8CAF5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58" name="Oval 49">
            <a:extLst>
              <a:ext uri="{FF2B5EF4-FFF2-40B4-BE49-F238E27FC236}">
                <a16:creationId xmlns:a16="http://schemas.microsoft.com/office/drawing/2014/main" id="{48CD6C89-3D09-DF46-8F89-8F2092806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59" name="Oval 50">
            <a:extLst>
              <a:ext uri="{FF2B5EF4-FFF2-40B4-BE49-F238E27FC236}">
                <a16:creationId xmlns:a16="http://schemas.microsoft.com/office/drawing/2014/main" id="{2D5BC1D1-3AA5-7546-8B39-5BE732198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60" name="Oval 51">
            <a:extLst>
              <a:ext uri="{FF2B5EF4-FFF2-40B4-BE49-F238E27FC236}">
                <a16:creationId xmlns:a16="http://schemas.microsoft.com/office/drawing/2014/main" id="{FA94E9EC-FA60-0B42-8332-66CAE950E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61" name="Line 52">
            <a:extLst>
              <a:ext uri="{FF2B5EF4-FFF2-40B4-BE49-F238E27FC236}">
                <a16:creationId xmlns:a16="http://schemas.microsoft.com/office/drawing/2014/main" id="{4504A727-44C8-DC4F-A55C-FC10DFA0FE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62" name="Line 53">
            <a:extLst>
              <a:ext uri="{FF2B5EF4-FFF2-40B4-BE49-F238E27FC236}">
                <a16:creationId xmlns:a16="http://schemas.microsoft.com/office/drawing/2014/main" id="{E89116A5-14D3-F743-8835-0AC03EED6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63" name="Oval 54">
            <a:extLst>
              <a:ext uri="{FF2B5EF4-FFF2-40B4-BE49-F238E27FC236}">
                <a16:creationId xmlns:a16="http://schemas.microsoft.com/office/drawing/2014/main" id="{23F62382-421F-7C4F-A9BC-1F4C915F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64" name="Oval 55">
            <a:extLst>
              <a:ext uri="{FF2B5EF4-FFF2-40B4-BE49-F238E27FC236}">
                <a16:creationId xmlns:a16="http://schemas.microsoft.com/office/drawing/2014/main" id="{2D6F4DF0-1B9A-9647-8F51-68EAC53B4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65" name="Oval 56">
            <a:extLst>
              <a:ext uri="{FF2B5EF4-FFF2-40B4-BE49-F238E27FC236}">
                <a16:creationId xmlns:a16="http://schemas.microsoft.com/office/drawing/2014/main" id="{5CC62C98-9098-0A4A-ACEF-0A219427D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66" name="Line 57">
            <a:extLst>
              <a:ext uri="{FF2B5EF4-FFF2-40B4-BE49-F238E27FC236}">
                <a16:creationId xmlns:a16="http://schemas.microsoft.com/office/drawing/2014/main" id="{02A98C44-F6D7-EB48-869C-12E9C47B31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67" name="Line 58">
            <a:extLst>
              <a:ext uri="{FF2B5EF4-FFF2-40B4-BE49-F238E27FC236}">
                <a16:creationId xmlns:a16="http://schemas.microsoft.com/office/drawing/2014/main" id="{FAB78CE4-DAE5-AE4F-B5AE-F5DAA19B9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68" name="Oval 59">
            <a:extLst>
              <a:ext uri="{FF2B5EF4-FFF2-40B4-BE49-F238E27FC236}">
                <a16:creationId xmlns:a16="http://schemas.microsoft.com/office/drawing/2014/main" id="{25E708CC-62D4-0B4E-8A96-A5C8A6A12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69" name="Oval 60">
            <a:extLst>
              <a:ext uri="{FF2B5EF4-FFF2-40B4-BE49-F238E27FC236}">
                <a16:creationId xmlns:a16="http://schemas.microsoft.com/office/drawing/2014/main" id="{7B57A836-29BE-DD43-805A-B63774958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70" name="Line 61">
            <a:extLst>
              <a:ext uri="{FF2B5EF4-FFF2-40B4-BE49-F238E27FC236}">
                <a16:creationId xmlns:a16="http://schemas.microsoft.com/office/drawing/2014/main" id="{5482DCBE-AFA9-864D-8C46-037B25916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71" name="Line 62">
            <a:extLst>
              <a:ext uri="{FF2B5EF4-FFF2-40B4-BE49-F238E27FC236}">
                <a16:creationId xmlns:a16="http://schemas.microsoft.com/office/drawing/2014/main" id="{FAB2EE02-E66A-6A44-A643-AF83E752E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72" name="Oval 63">
            <a:extLst>
              <a:ext uri="{FF2B5EF4-FFF2-40B4-BE49-F238E27FC236}">
                <a16:creationId xmlns:a16="http://schemas.microsoft.com/office/drawing/2014/main" id="{62080BA8-1517-354E-98A4-87645E66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73" name="Line 64">
            <a:extLst>
              <a:ext uri="{FF2B5EF4-FFF2-40B4-BE49-F238E27FC236}">
                <a16:creationId xmlns:a16="http://schemas.microsoft.com/office/drawing/2014/main" id="{CC474CDC-02A6-1C4C-A6D1-3B6D795E62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74" name="Line 65">
            <a:extLst>
              <a:ext uri="{FF2B5EF4-FFF2-40B4-BE49-F238E27FC236}">
                <a16:creationId xmlns:a16="http://schemas.microsoft.com/office/drawing/2014/main" id="{BA00F564-894F-FB41-8292-FEEA91A144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75" name="Oval 66">
            <a:extLst>
              <a:ext uri="{FF2B5EF4-FFF2-40B4-BE49-F238E27FC236}">
                <a16:creationId xmlns:a16="http://schemas.microsoft.com/office/drawing/2014/main" id="{EC62B104-C5BC-A443-BDEE-4BF9D64D9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76" name="Line 67">
            <a:extLst>
              <a:ext uri="{FF2B5EF4-FFF2-40B4-BE49-F238E27FC236}">
                <a16:creationId xmlns:a16="http://schemas.microsoft.com/office/drawing/2014/main" id="{0FC55CC4-CE6B-3D41-AE98-A89CBE46BF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77" name="Line 68">
            <a:extLst>
              <a:ext uri="{FF2B5EF4-FFF2-40B4-BE49-F238E27FC236}">
                <a16:creationId xmlns:a16="http://schemas.microsoft.com/office/drawing/2014/main" id="{7C823347-61F8-3F4B-B873-A3B4DB0BD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78" name="Oval 69">
            <a:extLst>
              <a:ext uri="{FF2B5EF4-FFF2-40B4-BE49-F238E27FC236}">
                <a16:creationId xmlns:a16="http://schemas.microsoft.com/office/drawing/2014/main" id="{B629E737-D148-AF4F-AA17-8A20CCB26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79" name="Oval 70">
            <a:extLst>
              <a:ext uri="{FF2B5EF4-FFF2-40B4-BE49-F238E27FC236}">
                <a16:creationId xmlns:a16="http://schemas.microsoft.com/office/drawing/2014/main" id="{7E14456E-9E76-B440-9BD4-9E7037AC1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80" name="Line 71">
            <a:extLst>
              <a:ext uri="{FF2B5EF4-FFF2-40B4-BE49-F238E27FC236}">
                <a16:creationId xmlns:a16="http://schemas.microsoft.com/office/drawing/2014/main" id="{9F7C3D8A-941C-6D40-A060-414F6EF727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81" name="Line 72">
            <a:extLst>
              <a:ext uri="{FF2B5EF4-FFF2-40B4-BE49-F238E27FC236}">
                <a16:creationId xmlns:a16="http://schemas.microsoft.com/office/drawing/2014/main" id="{BA6BE727-4733-5648-B967-D6035A08F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82" name="Oval 73">
            <a:extLst>
              <a:ext uri="{FF2B5EF4-FFF2-40B4-BE49-F238E27FC236}">
                <a16:creationId xmlns:a16="http://schemas.microsoft.com/office/drawing/2014/main" id="{9319422A-2DB4-F342-8924-FE6D92C85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83" name="Oval 74">
            <a:extLst>
              <a:ext uri="{FF2B5EF4-FFF2-40B4-BE49-F238E27FC236}">
                <a16:creationId xmlns:a16="http://schemas.microsoft.com/office/drawing/2014/main" id="{9E54E276-7BEB-204C-9ADA-AD8101C28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84" name="Line 75">
            <a:extLst>
              <a:ext uri="{FF2B5EF4-FFF2-40B4-BE49-F238E27FC236}">
                <a16:creationId xmlns:a16="http://schemas.microsoft.com/office/drawing/2014/main" id="{4908E49C-91AA-704B-9334-25934AD827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85" name="Line 76">
            <a:extLst>
              <a:ext uri="{FF2B5EF4-FFF2-40B4-BE49-F238E27FC236}">
                <a16:creationId xmlns:a16="http://schemas.microsoft.com/office/drawing/2014/main" id="{5B4910E1-15C2-194B-B3A5-7B83AB492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86" name="Oval 77">
            <a:extLst>
              <a:ext uri="{FF2B5EF4-FFF2-40B4-BE49-F238E27FC236}">
                <a16:creationId xmlns:a16="http://schemas.microsoft.com/office/drawing/2014/main" id="{E8DA50FD-DF0A-4447-B55B-CC4BB13B0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87" name="Oval 78">
            <a:extLst>
              <a:ext uri="{FF2B5EF4-FFF2-40B4-BE49-F238E27FC236}">
                <a16:creationId xmlns:a16="http://schemas.microsoft.com/office/drawing/2014/main" id="{66CBD285-7BDD-9B4F-B417-84D620C2E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88" name="Line 79">
            <a:extLst>
              <a:ext uri="{FF2B5EF4-FFF2-40B4-BE49-F238E27FC236}">
                <a16:creationId xmlns:a16="http://schemas.microsoft.com/office/drawing/2014/main" id="{A70D7A9A-691C-9948-BBE1-38D99313C2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89" name="Line 80">
            <a:extLst>
              <a:ext uri="{FF2B5EF4-FFF2-40B4-BE49-F238E27FC236}">
                <a16:creationId xmlns:a16="http://schemas.microsoft.com/office/drawing/2014/main" id="{7630ED5A-86B1-3A46-BE6D-E816DC029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90" name="Oval 81">
            <a:extLst>
              <a:ext uri="{FF2B5EF4-FFF2-40B4-BE49-F238E27FC236}">
                <a16:creationId xmlns:a16="http://schemas.microsoft.com/office/drawing/2014/main" id="{07C0A0E7-3372-D848-AE9C-001849E19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91" name="Oval 82">
            <a:extLst>
              <a:ext uri="{FF2B5EF4-FFF2-40B4-BE49-F238E27FC236}">
                <a16:creationId xmlns:a16="http://schemas.microsoft.com/office/drawing/2014/main" id="{1DF19E13-AD7C-0149-A644-AB0BBD124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92" name="Line 83">
            <a:extLst>
              <a:ext uri="{FF2B5EF4-FFF2-40B4-BE49-F238E27FC236}">
                <a16:creationId xmlns:a16="http://schemas.microsoft.com/office/drawing/2014/main" id="{2D16D961-2D56-BC41-AA70-0E9E64D526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93" name="Line 84">
            <a:extLst>
              <a:ext uri="{FF2B5EF4-FFF2-40B4-BE49-F238E27FC236}">
                <a16:creationId xmlns:a16="http://schemas.microsoft.com/office/drawing/2014/main" id="{C92C939C-2729-1D44-ABCB-7A78EAA84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94" name="Oval 85">
            <a:extLst>
              <a:ext uri="{FF2B5EF4-FFF2-40B4-BE49-F238E27FC236}">
                <a16:creationId xmlns:a16="http://schemas.microsoft.com/office/drawing/2014/main" id="{B5B6581F-2A50-F248-96C9-596ABB735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95" name="Oval 86">
            <a:extLst>
              <a:ext uri="{FF2B5EF4-FFF2-40B4-BE49-F238E27FC236}">
                <a16:creationId xmlns:a16="http://schemas.microsoft.com/office/drawing/2014/main" id="{B02C859B-5E77-D04A-BB93-727275EA4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596" name="Line 87">
            <a:extLst>
              <a:ext uri="{FF2B5EF4-FFF2-40B4-BE49-F238E27FC236}">
                <a16:creationId xmlns:a16="http://schemas.microsoft.com/office/drawing/2014/main" id="{BB18CA75-D794-5945-ACBD-051B45D772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97" name="Line 88">
            <a:extLst>
              <a:ext uri="{FF2B5EF4-FFF2-40B4-BE49-F238E27FC236}">
                <a16:creationId xmlns:a16="http://schemas.microsoft.com/office/drawing/2014/main" id="{DC5F8DCD-96C9-E040-B7C3-1F96810BF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98" name="Rectangle 89">
            <a:extLst>
              <a:ext uri="{FF2B5EF4-FFF2-40B4-BE49-F238E27FC236}">
                <a16:creationId xmlns:a16="http://schemas.microsoft.com/office/drawing/2014/main" id="{95A91CDA-5D92-E243-BF2B-6CBE39BB0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0"/>
            <a:ext cx="63662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100">
                <a:latin typeface="Times" pitchFamily="2" charset="0"/>
                <a:ea typeface="新細明體" panose="02020500000000000000" pitchFamily="18" charset="-120"/>
              </a:rPr>
              <a:t>Explore the branch of the tree that is closest to the query point first.</a:t>
            </a:r>
          </a:p>
        </p:txBody>
      </p:sp>
      <p:sp>
        <p:nvSpPr>
          <p:cNvPr id="108599" name="Oval 90">
            <a:extLst>
              <a:ext uri="{FF2B5EF4-FFF2-40B4-BE49-F238E27FC236}">
                <a16:creationId xmlns:a16="http://schemas.microsoft.com/office/drawing/2014/main" id="{3BFEF3A0-E394-2046-A748-56D263A1E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600" name="Rectangle 91">
            <a:extLst>
              <a:ext uri="{FF2B5EF4-FFF2-40B4-BE49-F238E27FC236}">
                <a16:creationId xmlns:a16="http://schemas.microsoft.com/office/drawing/2014/main" id="{4DE5C2F7-1B0A-1B4F-B60C-E23264EAE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200150"/>
            <a:ext cx="1200150" cy="10287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601" name="Rectangle 92">
            <a:extLst>
              <a:ext uri="{FF2B5EF4-FFF2-40B4-BE49-F238E27FC236}">
                <a16:creationId xmlns:a16="http://schemas.microsoft.com/office/drawing/2014/main" id="{2B45764F-0B94-6E46-BE48-BF59273E3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2400300"/>
            <a:ext cx="742950" cy="9715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8602" name="AutoShape 93">
            <a:extLst>
              <a:ext uri="{FF2B5EF4-FFF2-40B4-BE49-F238E27FC236}">
                <a16:creationId xmlns:a16="http://schemas.microsoft.com/office/drawing/2014/main" id="{86463655-E0BD-0C40-847B-DEED9018C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C7C929-2272-9B45-81E2-D29A8C4B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841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AutoShape 3">
            <a:extLst>
              <a:ext uri="{FF2B5EF4-FFF2-40B4-BE49-F238E27FC236}">
                <a16:creationId xmlns:a16="http://schemas.microsoft.com/office/drawing/2014/main" id="{863AB389-1B94-A048-BD41-67AB3197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2035969"/>
            <a:ext cx="65485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1" name="AutoShape 4">
            <a:extLst>
              <a:ext uri="{FF2B5EF4-FFF2-40B4-BE49-F238E27FC236}">
                <a16:creationId xmlns:a16="http://schemas.microsoft.com/office/drawing/2014/main" id="{FBD91273-78FC-D544-AA34-FB1F599F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304" y="2164557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2" name="AutoShape 5">
            <a:extLst>
              <a:ext uri="{FF2B5EF4-FFF2-40B4-BE49-F238E27FC236}">
                <a16:creationId xmlns:a16="http://schemas.microsoft.com/office/drawing/2014/main" id="{14970C98-81E8-894E-87AE-EDA8C1F1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232" y="2164557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3" name="AutoShape 6">
            <a:extLst>
              <a:ext uri="{FF2B5EF4-FFF2-40B4-BE49-F238E27FC236}">
                <a16:creationId xmlns:a16="http://schemas.microsoft.com/office/drawing/2014/main" id="{74B1B78A-1744-A847-8C8C-DE81DC6F0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194" y="1650207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4" name="AutoShape 7">
            <a:extLst>
              <a:ext uri="{FF2B5EF4-FFF2-40B4-BE49-F238E27FC236}">
                <a16:creationId xmlns:a16="http://schemas.microsoft.com/office/drawing/2014/main" id="{20F89111-91DE-8F4F-A9BE-BE9797718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644" y="2164557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5" name="AutoShape 8">
            <a:extLst>
              <a:ext uri="{FF2B5EF4-FFF2-40B4-BE49-F238E27FC236}">
                <a16:creationId xmlns:a16="http://schemas.microsoft.com/office/drawing/2014/main" id="{651D589C-DE91-3041-A7B1-0B621DB23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872979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6" name="AutoShape 9">
            <a:extLst>
              <a:ext uri="{FF2B5EF4-FFF2-40B4-BE49-F238E27FC236}">
                <a16:creationId xmlns:a16="http://schemas.microsoft.com/office/drawing/2014/main" id="{42C6177A-64D1-0548-99FD-6FFAF3245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607" y="293727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7" name="AutoShape 10">
            <a:extLst>
              <a:ext uri="{FF2B5EF4-FFF2-40B4-BE49-F238E27FC236}">
                <a16:creationId xmlns:a16="http://schemas.microsoft.com/office/drawing/2014/main" id="{263E8DB8-1814-2148-BE1C-4BF927CD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441" y="1843088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8" name="AutoShape 11">
            <a:extLst>
              <a:ext uri="{FF2B5EF4-FFF2-40B4-BE49-F238E27FC236}">
                <a16:creationId xmlns:a16="http://schemas.microsoft.com/office/drawing/2014/main" id="{19E981F0-CF83-5547-BDE1-3DBF11CA9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973" y="171450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79" name="AutoShape 12">
            <a:extLst>
              <a:ext uri="{FF2B5EF4-FFF2-40B4-BE49-F238E27FC236}">
                <a16:creationId xmlns:a16="http://schemas.microsoft.com/office/drawing/2014/main" id="{939EA20B-6F5C-F440-BD3F-735B74716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019" y="293727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0" name="AutoShape 13">
            <a:extLst>
              <a:ext uri="{FF2B5EF4-FFF2-40B4-BE49-F238E27FC236}">
                <a16:creationId xmlns:a16="http://schemas.microsoft.com/office/drawing/2014/main" id="{3DDE7955-59F7-6B43-8F21-07E4118FF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607" y="306586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1" name="AutoShape 14">
            <a:extLst>
              <a:ext uri="{FF2B5EF4-FFF2-40B4-BE49-F238E27FC236}">
                <a16:creationId xmlns:a16="http://schemas.microsoft.com/office/drawing/2014/main" id="{48BF3633-0AE9-5B41-8518-E80BE33B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194" y="3194448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2" name="AutoShape 15">
            <a:extLst>
              <a:ext uri="{FF2B5EF4-FFF2-40B4-BE49-F238E27FC236}">
                <a16:creationId xmlns:a16="http://schemas.microsoft.com/office/drawing/2014/main" id="{66BDD749-44A5-A149-A84B-A07745F46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194" y="3001566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3" name="AutoShape 16">
            <a:extLst>
              <a:ext uri="{FF2B5EF4-FFF2-40B4-BE49-F238E27FC236}">
                <a16:creationId xmlns:a16="http://schemas.microsoft.com/office/drawing/2014/main" id="{66452853-48C7-CA4D-97EF-09C968AE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42292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4" name="AutoShape 17">
            <a:extLst>
              <a:ext uri="{FF2B5EF4-FFF2-40B4-BE49-F238E27FC236}">
                <a16:creationId xmlns:a16="http://schemas.microsoft.com/office/drawing/2014/main" id="{F8EC79E5-9603-3348-8EBF-501CBD16A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210026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5" name="AutoShape 18">
            <a:extLst>
              <a:ext uri="{FF2B5EF4-FFF2-40B4-BE49-F238E27FC236}">
                <a16:creationId xmlns:a16="http://schemas.microsoft.com/office/drawing/2014/main" id="{998D73DE-9FF2-C14D-B306-C78C42943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432" y="255151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6" name="AutoShape 19">
            <a:extLst>
              <a:ext uri="{FF2B5EF4-FFF2-40B4-BE49-F238E27FC236}">
                <a16:creationId xmlns:a16="http://schemas.microsoft.com/office/drawing/2014/main" id="{7C7385EE-3DC2-C340-8146-7DCBD0F55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266" y="242292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7" name="AutoShape 20">
            <a:extLst>
              <a:ext uri="{FF2B5EF4-FFF2-40B4-BE49-F238E27FC236}">
                <a16:creationId xmlns:a16="http://schemas.microsoft.com/office/drawing/2014/main" id="{15996433-62DD-3C4D-B2BC-B14C4C596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598" y="3130154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8" name="AutoShape 21">
            <a:extLst>
              <a:ext uri="{FF2B5EF4-FFF2-40B4-BE49-F238E27FC236}">
                <a16:creationId xmlns:a16="http://schemas.microsoft.com/office/drawing/2014/main" id="{94645A95-58B1-374A-AE86-9487772A6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891" y="255151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89" name="AutoShape 22">
            <a:extLst>
              <a:ext uri="{FF2B5EF4-FFF2-40B4-BE49-F238E27FC236}">
                <a16:creationId xmlns:a16="http://schemas.microsoft.com/office/drawing/2014/main" id="{04E14F83-6CCA-D94E-B23C-099FB567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973" y="158591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0" name="AutoShape 23">
            <a:extLst>
              <a:ext uri="{FF2B5EF4-FFF2-40B4-BE49-F238E27FC236}">
                <a16:creationId xmlns:a16="http://schemas.microsoft.com/office/drawing/2014/main" id="{BB2CDF18-7E88-124F-B1B6-11C18950A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560" y="171450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1" name="AutoShape 24">
            <a:extLst>
              <a:ext uri="{FF2B5EF4-FFF2-40B4-BE49-F238E27FC236}">
                <a16:creationId xmlns:a16="http://schemas.microsoft.com/office/drawing/2014/main" id="{AC4EAB33-5447-6C41-8F11-46657103F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854" y="1650207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2" name="AutoShape 25">
            <a:extLst>
              <a:ext uri="{FF2B5EF4-FFF2-40B4-BE49-F238E27FC236}">
                <a16:creationId xmlns:a16="http://schemas.microsoft.com/office/drawing/2014/main" id="{4AC3ED34-D5B0-5A42-8B16-F208EE770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1148" y="293727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3" name="AutoShape 26">
            <a:extLst>
              <a:ext uri="{FF2B5EF4-FFF2-40B4-BE49-F238E27FC236}">
                <a16:creationId xmlns:a16="http://schemas.microsoft.com/office/drawing/2014/main" id="{23B7F434-FD7D-DC44-AE3E-E2B8434B4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10" y="306586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4" name="AutoShape 27">
            <a:extLst>
              <a:ext uri="{FF2B5EF4-FFF2-40B4-BE49-F238E27FC236}">
                <a16:creationId xmlns:a16="http://schemas.microsoft.com/office/drawing/2014/main" id="{51F11537-2BEF-7E4C-9442-C643715D1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479" y="2422923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5" name="AutoShape 28">
            <a:extLst>
              <a:ext uri="{FF2B5EF4-FFF2-40B4-BE49-F238E27FC236}">
                <a16:creationId xmlns:a16="http://schemas.microsoft.com/office/drawing/2014/main" id="{0B388EB4-F084-6147-9F36-7496A9ADE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725" y="1971675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6" name="AutoShape 29">
            <a:extLst>
              <a:ext uri="{FF2B5EF4-FFF2-40B4-BE49-F238E27FC236}">
                <a16:creationId xmlns:a16="http://schemas.microsoft.com/office/drawing/2014/main" id="{9A02FB80-B453-A94B-9304-E22EBF9F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654" y="2680098"/>
            <a:ext cx="6548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7" name="AutoShape 30">
            <a:extLst>
              <a:ext uri="{FF2B5EF4-FFF2-40B4-BE49-F238E27FC236}">
                <a16:creationId xmlns:a16="http://schemas.microsoft.com/office/drawing/2014/main" id="{B77BCBA6-D3A0-8F47-A3EF-5DC3507C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598" y="1393032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8" name="AutoShape 31">
            <a:extLst>
              <a:ext uri="{FF2B5EF4-FFF2-40B4-BE49-F238E27FC236}">
                <a16:creationId xmlns:a16="http://schemas.microsoft.com/office/drawing/2014/main" id="{52753543-1769-F94E-AA8C-419B4C41D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10" y="1328738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599" name="AutoShape 32">
            <a:extLst>
              <a:ext uri="{FF2B5EF4-FFF2-40B4-BE49-F238E27FC236}">
                <a16:creationId xmlns:a16="http://schemas.microsoft.com/office/drawing/2014/main" id="{C16B6347-B110-EF41-8652-69068BA9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232" y="1393032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00" name="AutoShape 33">
            <a:extLst>
              <a:ext uri="{FF2B5EF4-FFF2-40B4-BE49-F238E27FC236}">
                <a16:creationId xmlns:a16="http://schemas.microsoft.com/office/drawing/2014/main" id="{4C78A87B-1263-BB4E-B54F-49F7C8E8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1328738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01" name="AutoShape 34">
            <a:extLst>
              <a:ext uri="{FF2B5EF4-FFF2-40B4-BE49-F238E27FC236}">
                <a16:creationId xmlns:a16="http://schemas.microsoft.com/office/drawing/2014/main" id="{E42E8DC7-FC07-B247-A021-A4CCE7CD8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1393032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02" name="AutoShape 35">
            <a:extLst>
              <a:ext uri="{FF2B5EF4-FFF2-40B4-BE49-F238E27FC236}">
                <a16:creationId xmlns:a16="http://schemas.microsoft.com/office/drawing/2014/main" id="{DB1EDC84-208E-4E4B-BBE5-D43810BF4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394" y="306586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03" name="Rectangle 36">
            <a:extLst>
              <a:ext uri="{FF2B5EF4-FFF2-40B4-BE49-F238E27FC236}">
                <a16:creationId xmlns:a16="http://schemas.microsoft.com/office/drawing/2014/main" id="{14FA5B42-50AF-4E41-96F7-8332C25F1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1200150"/>
            <a:ext cx="2447925" cy="21871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04" name="Line 37">
            <a:extLst>
              <a:ext uri="{FF2B5EF4-FFF2-40B4-BE49-F238E27FC236}">
                <a16:creationId xmlns:a16="http://schemas.microsoft.com/office/drawing/2014/main" id="{EA8BA975-D1E2-F546-94B3-8E771D583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05" name="Line 38">
            <a:extLst>
              <a:ext uri="{FF2B5EF4-FFF2-40B4-BE49-F238E27FC236}">
                <a16:creationId xmlns:a16="http://schemas.microsoft.com/office/drawing/2014/main" id="{435882FA-376F-F843-996E-9F8376FB17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06" name="Line 39">
            <a:extLst>
              <a:ext uri="{FF2B5EF4-FFF2-40B4-BE49-F238E27FC236}">
                <a16:creationId xmlns:a16="http://schemas.microsoft.com/office/drawing/2014/main" id="{4D0E04A2-2890-D249-90AE-FC938490C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07" name="Line 40">
            <a:extLst>
              <a:ext uri="{FF2B5EF4-FFF2-40B4-BE49-F238E27FC236}">
                <a16:creationId xmlns:a16="http://schemas.microsoft.com/office/drawing/2014/main" id="{791D4E32-C081-5F40-B0CC-AB31C7F48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08" name="Line 41">
            <a:extLst>
              <a:ext uri="{FF2B5EF4-FFF2-40B4-BE49-F238E27FC236}">
                <a16:creationId xmlns:a16="http://schemas.microsoft.com/office/drawing/2014/main" id="{F437B51A-1D47-FC40-890C-5694C2524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09" name="Line 42">
            <a:extLst>
              <a:ext uri="{FF2B5EF4-FFF2-40B4-BE49-F238E27FC236}">
                <a16:creationId xmlns:a16="http://schemas.microsoft.com/office/drawing/2014/main" id="{280375BA-48EF-F74D-B4E9-38CBEF7D3B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10" name="Line 43">
            <a:extLst>
              <a:ext uri="{FF2B5EF4-FFF2-40B4-BE49-F238E27FC236}">
                <a16:creationId xmlns:a16="http://schemas.microsoft.com/office/drawing/2014/main" id="{7744697E-F155-D547-A6EE-49CE41B434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11" name="Line 44">
            <a:extLst>
              <a:ext uri="{FF2B5EF4-FFF2-40B4-BE49-F238E27FC236}">
                <a16:creationId xmlns:a16="http://schemas.microsoft.com/office/drawing/2014/main" id="{A8348EC5-EC17-8D4C-99F3-5F3A5AA06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12" name="Line 45">
            <a:extLst>
              <a:ext uri="{FF2B5EF4-FFF2-40B4-BE49-F238E27FC236}">
                <a16:creationId xmlns:a16="http://schemas.microsoft.com/office/drawing/2014/main" id="{5519EC4B-CE07-F04F-9EE7-FAADB71E8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13" name="Line 46">
            <a:extLst>
              <a:ext uri="{FF2B5EF4-FFF2-40B4-BE49-F238E27FC236}">
                <a16:creationId xmlns:a16="http://schemas.microsoft.com/office/drawing/2014/main" id="{8DC1CEB8-013A-5848-9542-BBACF6082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14" name="Oval 47">
            <a:extLst>
              <a:ext uri="{FF2B5EF4-FFF2-40B4-BE49-F238E27FC236}">
                <a16:creationId xmlns:a16="http://schemas.microsoft.com/office/drawing/2014/main" id="{6D46EADA-3A77-854A-9106-FE8440D5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15" name="Oval 48">
            <a:extLst>
              <a:ext uri="{FF2B5EF4-FFF2-40B4-BE49-F238E27FC236}">
                <a16:creationId xmlns:a16="http://schemas.microsoft.com/office/drawing/2014/main" id="{2588D408-9982-F74B-A1AE-C4EDDB9B0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16" name="Oval 49">
            <a:extLst>
              <a:ext uri="{FF2B5EF4-FFF2-40B4-BE49-F238E27FC236}">
                <a16:creationId xmlns:a16="http://schemas.microsoft.com/office/drawing/2014/main" id="{198E8E6E-C772-E946-81A0-054A8379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17" name="Oval 50">
            <a:extLst>
              <a:ext uri="{FF2B5EF4-FFF2-40B4-BE49-F238E27FC236}">
                <a16:creationId xmlns:a16="http://schemas.microsoft.com/office/drawing/2014/main" id="{ACE083DC-F795-EF48-8150-B317766EE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18" name="Line 51">
            <a:extLst>
              <a:ext uri="{FF2B5EF4-FFF2-40B4-BE49-F238E27FC236}">
                <a16:creationId xmlns:a16="http://schemas.microsoft.com/office/drawing/2014/main" id="{D0D40E58-E042-9647-8835-15236DF4A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19" name="Line 52">
            <a:extLst>
              <a:ext uri="{FF2B5EF4-FFF2-40B4-BE49-F238E27FC236}">
                <a16:creationId xmlns:a16="http://schemas.microsoft.com/office/drawing/2014/main" id="{9336A22A-36B5-C943-BAA5-86E05D7B2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0" name="Oval 53">
            <a:extLst>
              <a:ext uri="{FF2B5EF4-FFF2-40B4-BE49-F238E27FC236}">
                <a16:creationId xmlns:a16="http://schemas.microsoft.com/office/drawing/2014/main" id="{11EEF176-90C0-B744-B65B-708EF7597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21" name="Oval 54">
            <a:extLst>
              <a:ext uri="{FF2B5EF4-FFF2-40B4-BE49-F238E27FC236}">
                <a16:creationId xmlns:a16="http://schemas.microsoft.com/office/drawing/2014/main" id="{B7DE23EF-1CB7-8E4F-9F28-14FAB8DC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22" name="Oval 55">
            <a:extLst>
              <a:ext uri="{FF2B5EF4-FFF2-40B4-BE49-F238E27FC236}">
                <a16:creationId xmlns:a16="http://schemas.microsoft.com/office/drawing/2014/main" id="{EFDC936C-5E02-AB43-B04D-6E35254F1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23" name="Line 56">
            <a:extLst>
              <a:ext uri="{FF2B5EF4-FFF2-40B4-BE49-F238E27FC236}">
                <a16:creationId xmlns:a16="http://schemas.microsoft.com/office/drawing/2014/main" id="{85DC1A24-C62F-B143-9116-536D874D02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4" name="Line 57">
            <a:extLst>
              <a:ext uri="{FF2B5EF4-FFF2-40B4-BE49-F238E27FC236}">
                <a16:creationId xmlns:a16="http://schemas.microsoft.com/office/drawing/2014/main" id="{DEC35FDA-F5E2-6C45-A236-4E9402302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5" name="Oval 58">
            <a:extLst>
              <a:ext uri="{FF2B5EF4-FFF2-40B4-BE49-F238E27FC236}">
                <a16:creationId xmlns:a16="http://schemas.microsoft.com/office/drawing/2014/main" id="{FC499FBC-4DE2-0648-9189-8E0A461B9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26" name="Oval 59">
            <a:extLst>
              <a:ext uri="{FF2B5EF4-FFF2-40B4-BE49-F238E27FC236}">
                <a16:creationId xmlns:a16="http://schemas.microsoft.com/office/drawing/2014/main" id="{A9062443-2C22-0D4D-B80A-591A51FA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27" name="Line 60">
            <a:extLst>
              <a:ext uri="{FF2B5EF4-FFF2-40B4-BE49-F238E27FC236}">
                <a16:creationId xmlns:a16="http://schemas.microsoft.com/office/drawing/2014/main" id="{7D4F5D0D-650B-9347-B67A-3CF9AA99B0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8" name="Line 61">
            <a:extLst>
              <a:ext uri="{FF2B5EF4-FFF2-40B4-BE49-F238E27FC236}">
                <a16:creationId xmlns:a16="http://schemas.microsoft.com/office/drawing/2014/main" id="{7B0FFD5F-F68A-DA4C-8149-3560CA1F0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9" name="Oval 62">
            <a:extLst>
              <a:ext uri="{FF2B5EF4-FFF2-40B4-BE49-F238E27FC236}">
                <a16:creationId xmlns:a16="http://schemas.microsoft.com/office/drawing/2014/main" id="{2CEA616B-CDDF-444D-BDD1-CDF2D9AA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30" name="Line 63">
            <a:extLst>
              <a:ext uri="{FF2B5EF4-FFF2-40B4-BE49-F238E27FC236}">
                <a16:creationId xmlns:a16="http://schemas.microsoft.com/office/drawing/2014/main" id="{0B30AEE9-31C8-8047-8074-7E110D2FBB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31" name="Line 64">
            <a:extLst>
              <a:ext uri="{FF2B5EF4-FFF2-40B4-BE49-F238E27FC236}">
                <a16:creationId xmlns:a16="http://schemas.microsoft.com/office/drawing/2014/main" id="{1B4ADACC-752E-F244-AB78-E9FFAE72A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32" name="Oval 65">
            <a:extLst>
              <a:ext uri="{FF2B5EF4-FFF2-40B4-BE49-F238E27FC236}">
                <a16:creationId xmlns:a16="http://schemas.microsoft.com/office/drawing/2014/main" id="{B6CD55C0-98CA-0341-91B9-F5F8893A1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33" name="Line 66">
            <a:extLst>
              <a:ext uri="{FF2B5EF4-FFF2-40B4-BE49-F238E27FC236}">
                <a16:creationId xmlns:a16="http://schemas.microsoft.com/office/drawing/2014/main" id="{FBA1A678-3246-3642-BBC0-C0B074E418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34" name="Line 67">
            <a:extLst>
              <a:ext uri="{FF2B5EF4-FFF2-40B4-BE49-F238E27FC236}">
                <a16:creationId xmlns:a16="http://schemas.microsoft.com/office/drawing/2014/main" id="{B2A29164-24E7-FA44-93C4-032D4E887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35" name="Oval 68">
            <a:extLst>
              <a:ext uri="{FF2B5EF4-FFF2-40B4-BE49-F238E27FC236}">
                <a16:creationId xmlns:a16="http://schemas.microsoft.com/office/drawing/2014/main" id="{EE7311F4-4F4C-9841-9431-3F3076E6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36" name="Oval 69">
            <a:extLst>
              <a:ext uri="{FF2B5EF4-FFF2-40B4-BE49-F238E27FC236}">
                <a16:creationId xmlns:a16="http://schemas.microsoft.com/office/drawing/2014/main" id="{4CF3B4EA-A72A-A541-9D0D-87E6119CD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37" name="Line 70">
            <a:extLst>
              <a:ext uri="{FF2B5EF4-FFF2-40B4-BE49-F238E27FC236}">
                <a16:creationId xmlns:a16="http://schemas.microsoft.com/office/drawing/2014/main" id="{B08ACFE9-4A2E-B542-8685-C25D1C507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38" name="Line 71">
            <a:extLst>
              <a:ext uri="{FF2B5EF4-FFF2-40B4-BE49-F238E27FC236}">
                <a16:creationId xmlns:a16="http://schemas.microsoft.com/office/drawing/2014/main" id="{223650DD-AF16-5944-9F19-E4B1EF1DF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39" name="Oval 72">
            <a:extLst>
              <a:ext uri="{FF2B5EF4-FFF2-40B4-BE49-F238E27FC236}">
                <a16:creationId xmlns:a16="http://schemas.microsoft.com/office/drawing/2014/main" id="{79973256-48EF-C449-AAB6-446159EBB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40" name="Oval 73">
            <a:extLst>
              <a:ext uri="{FF2B5EF4-FFF2-40B4-BE49-F238E27FC236}">
                <a16:creationId xmlns:a16="http://schemas.microsoft.com/office/drawing/2014/main" id="{245D9000-8B7D-3044-9D89-DD0105942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41" name="Line 74">
            <a:extLst>
              <a:ext uri="{FF2B5EF4-FFF2-40B4-BE49-F238E27FC236}">
                <a16:creationId xmlns:a16="http://schemas.microsoft.com/office/drawing/2014/main" id="{EE83B608-BED8-DD44-AB52-AE61B00055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42" name="Line 75">
            <a:extLst>
              <a:ext uri="{FF2B5EF4-FFF2-40B4-BE49-F238E27FC236}">
                <a16:creationId xmlns:a16="http://schemas.microsoft.com/office/drawing/2014/main" id="{DD28D689-469A-C443-A8E5-0928A7E0A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43" name="Oval 76">
            <a:extLst>
              <a:ext uri="{FF2B5EF4-FFF2-40B4-BE49-F238E27FC236}">
                <a16:creationId xmlns:a16="http://schemas.microsoft.com/office/drawing/2014/main" id="{785F57F4-67A3-4049-8965-31930356A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44" name="Oval 77">
            <a:extLst>
              <a:ext uri="{FF2B5EF4-FFF2-40B4-BE49-F238E27FC236}">
                <a16:creationId xmlns:a16="http://schemas.microsoft.com/office/drawing/2014/main" id="{9A94ADE5-C19F-F342-93B3-21C100ECE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45" name="Line 78">
            <a:extLst>
              <a:ext uri="{FF2B5EF4-FFF2-40B4-BE49-F238E27FC236}">
                <a16:creationId xmlns:a16="http://schemas.microsoft.com/office/drawing/2014/main" id="{D29E4030-45AD-BD43-9AA7-7F4B34C1C1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46" name="Line 79">
            <a:extLst>
              <a:ext uri="{FF2B5EF4-FFF2-40B4-BE49-F238E27FC236}">
                <a16:creationId xmlns:a16="http://schemas.microsoft.com/office/drawing/2014/main" id="{F01C96B0-F679-0E43-A208-2657478F4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47" name="Oval 80">
            <a:extLst>
              <a:ext uri="{FF2B5EF4-FFF2-40B4-BE49-F238E27FC236}">
                <a16:creationId xmlns:a16="http://schemas.microsoft.com/office/drawing/2014/main" id="{D297E899-E15B-2148-8B83-5591FF372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48" name="Oval 81">
            <a:extLst>
              <a:ext uri="{FF2B5EF4-FFF2-40B4-BE49-F238E27FC236}">
                <a16:creationId xmlns:a16="http://schemas.microsoft.com/office/drawing/2014/main" id="{5CF7CDB6-4752-8243-B7C4-A069B5431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49" name="Line 82">
            <a:extLst>
              <a:ext uri="{FF2B5EF4-FFF2-40B4-BE49-F238E27FC236}">
                <a16:creationId xmlns:a16="http://schemas.microsoft.com/office/drawing/2014/main" id="{E10BDA9E-650B-8344-BBE5-28AA18F8E3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50" name="Line 83">
            <a:extLst>
              <a:ext uri="{FF2B5EF4-FFF2-40B4-BE49-F238E27FC236}">
                <a16:creationId xmlns:a16="http://schemas.microsoft.com/office/drawing/2014/main" id="{1F478B94-4C59-5040-9DD1-C18DE7B16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51" name="Oval 84">
            <a:extLst>
              <a:ext uri="{FF2B5EF4-FFF2-40B4-BE49-F238E27FC236}">
                <a16:creationId xmlns:a16="http://schemas.microsoft.com/office/drawing/2014/main" id="{E24A8B76-D711-8847-A254-E71FA190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52" name="Oval 85">
            <a:extLst>
              <a:ext uri="{FF2B5EF4-FFF2-40B4-BE49-F238E27FC236}">
                <a16:creationId xmlns:a16="http://schemas.microsoft.com/office/drawing/2014/main" id="{6358EEDD-1870-CE4E-A8B6-FD2A82261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53" name="Line 86">
            <a:extLst>
              <a:ext uri="{FF2B5EF4-FFF2-40B4-BE49-F238E27FC236}">
                <a16:creationId xmlns:a16="http://schemas.microsoft.com/office/drawing/2014/main" id="{C7FA82B6-E775-3D44-945D-001F93EF85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54" name="Line 87">
            <a:extLst>
              <a:ext uri="{FF2B5EF4-FFF2-40B4-BE49-F238E27FC236}">
                <a16:creationId xmlns:a16="http://schemas.microsoft.com/office/drawing/2014/main" id="{C6C004C9-C8A9-7444-BD79-427483CD3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6583" name="Rectangle 88">
            <a:extLst>
              <a:ext uri="{FF2B5EF4-FFF2-40B4-BE49-F238E27FC236}">
                <a16:creationId xmlns:a16="http://schemas.microsoft.com/office/drawing/2014/main" id="{5830A9BB-BB51-F743-9E52-6CA2F8F07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6924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When we reach a leaf, compute the distance to each point in the node.</a:t>
            </a:r>
          </a:p>
        </p:txBody>
      </p:sp>
      <p:sp>
        <p:nvSpPr>
          <p:cNvPr id="109656" name="Oval 89">
            <a:extLst>
              <a:ext uri="{FF2B5EF4-FFF2-40B4-BE49-F238E27FC236}">
                <a16:creationId xmlns:a16="http://schemas.microsoft.com/office/drawing/2014/main" id="{5475E047-9111-B74D-A404-C2E68B9C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57" name="Rectangle 90">
            <a:extLst>
              <a:ext uri="{FF2B5EF4-FFF2-40B4-BE49-F238E27FC236}">
                <a16:creationId xmlns:a16="http://schemas.microsoft.com/office/drawing/2014/main" id="{60932DEB-0F8C-7346-A587-98D2A9442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771650"/>
            <a:ext cx="1200150" cy="457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58" name="Rectangle 91">
            <a:extLst>
              <a:ext uri="{FF2B5EF4-FFF2-40B4-BE49-F238E27FC236}">
                <a16:creationId xmlns:a16="http://schemas.microsoft.com/office/drawing/2014/main" id="{E8B092CC-C750-8F4F-AE3B-530F7FF33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2743200"/>
            <a:ext cx="228600" cy="228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59" name="Line 92">
            <a:extLst>
              <a:ext uri="{FF2B5EF4-FFF2-40B4-BE49-F238E27FC236}">
                <a16:creationId xmlns:a16="http://schemas.microsoft.com/office/drawing/2014/main" id="{317E5225-5EB8-8142-9D21-0D2DEF4A7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828800"/>
            <a:ext cx="34290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60" name="AutoShape 93">
            <a:extLst>
              <a:ext uri="{FF2B5EF4-FFF2-40B4-BE49-F238E27FC236}">
                <a16:creationId xmlns:a16="http://schemas.microsoft.com/office/drawing/2014/main" id="{752CDD1D-65B3-674A-B9A6-1BE17B797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09661" name="Line 94">
            <a:extLst>
              <a:ext uri="{FF2B5EF4-FFF2-40B4-BE49-F238E27FC236}">
                <a16:creationId xmlns:a16="http://schemas.microsoft.com/office/drawing/2014/main" id="{6B206A3D-21A2-B847-8C11-AE508F01D8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828800"/>
            <a:ext cx="5715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62765F-7052-1643-A62F-4B6A4B00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5799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4" name="Group 3">
            <a:extLst>
              <a:ext uri="{FF2B5EF4-FFF2-40B4-BE49-F238E27FC236}">
                <a16:creationId xmlns:a16="http://schemas.microsoft.com/office/drawing/2014/main" id="{035F7DA3-40AF-8040-9A6A-04582F56BD27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0653" name="AutoShape 4">
              <a:extLst>
                <a:ext uri="{FF2B5EF4-FFF2-40B4-BE49-F238E27FC236}">
                  <a16:creationId xmlns:a16="http://schemas.microsoft.com/office/drawing/2014/main" id="{CB3B53C3-EDB1-2A42-82E0-1C5841CB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54" name="AutoShape 5">
              <a:extLst>
                <a:ext uri="{FF2B5EF4-FFF2-40B4-BE49-F238E27FC236}">
                  <a16:creationId xmlns:a16="http://schemas.microsoft.com/office/drawing/2014/main" id="{BE692A13-A6D7-8B4B-B22E-A37CC827F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55" name="AutoShape 6">
              <a:extLst>
                <a:ext uri="{FF2B5EF4-FFF2-40B4-BE49-F238E27FC236}">
                  <a16:creationId xmlns:a16="http://schemas.microsoft.com/office/drawing/2014/main" id="{6D56057C-6F64-CD49-991B-5321F7877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56" name="AutoShape 7">
              <a:extLst>
                <a:ext uri="{FF2B5EF4-FFF2-40B4-BE49-F238E27FC236}">
                  <a16:creationId xmlns:a16="http://schemas.microsoft.com/office/drawing/2014/main" id="{236C1880-A89A-C44C-8219-FADCC8667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57" name="AutoShape 8">
              <a:extLst>
                <a:ext uri="{FF2B5EF4-FFF2-40B4-BE49-F238E27FC236}">
                  <a16:creationId xmlns:a16="http://schemas.microsoft.com/office/drawing/2014/main" id="{4B31C73D-C0C0-0C4A-B549-04A69DF21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58" name="AutoShape 9">
              <a:extLst>
                <a:ext uri="{FF2B5EF4-FFF2-40B4-BE49-F238E27FC236}">
                  <a16:creationId xmlns:a16="http://schemas.microsoft.com/office/drawing/2014/main" id="{FF5802F4-0852-2E4D-B0B8-155AAC081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59" name="AutoShape 10">
              <a:extLst>
                <a:ext uri="{FF2B5EF4-FFF2-40B4-BE49-F238E27FC236}">
                  <a16:creationId xmlns:a16="http://schemas.microsoft.com/office/drawing/2014/main" id="{41DC91B1-680C-D441-926B-1F3402F88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0" name="AutoShape 11">
              <a:extLst>
                <a:ext uri="{FF2B5EF4-FFF2-40B4-BE49-F238E27FC236}">
                  <a16:creationId xmlns:a16="http://schemas.microsoft.com/office/drawing/2014/main" id="{4ADB9F4E-07EB-A545-9144-4F407B0DA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1" name="AutoShape 12">
              <a:extLst>
                <a:ext uri="{FF2B5EF4-FFF2-40B4-BE49-F238E27FC236}">
                  <a16:creationId xmlns:a16="http://schemas.microsoft.com/office/drawing/2014/main" id="{067B570E-BB6A-DE47-8F6B-149BAE78C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2" name="AutoShape 13">
              <a:extLst>
                <a:ext uri="{FF2B5EF4-FFF2-40B4-BE49-F238E27FC236}">
                  <a16:creationId xmlns:a16="http://schemas.microsoft.com/office/drawing/2014/main" id="{F83AD2DE-5EF7-D845-B0EB-115B35CD8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3" name="AutoShape 14">
              <a:extLst>
                <a:ext uri="{FF2B5EF4-FFF2-40B4-BE49-F238E27FC236}">
                  <a16:creationId xmlns:a16="http://schemas.microsoft.com/office/drawing/2014/main" id="{DD220223-1651-D343-B658-A44240D66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4" name="AutoShape 15">
              <a:extLst>
                <a:ext uri="{FF2B5EF4-FFF2-40B4-BE49-F238E27FC236}">
                  <a16:creationId xmlns:a16="http://schemas.microsoft.com/office/drawing/2014/main" id="{7DA045B2-6613-5247-9CD4-1F536E15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5" name="AutoShape 16">
              <a:extLst>
                <a:ext uri="{FF2B5EF4-FFF2-40B4-BE49-F238E27FC236}">
                  <a16:creationId xmlns:a16="http://schemas.microsoft.com/office/drawing/2014/main" id="{84D44A81-B977-B146-94A8-CE08173E9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6" name="AutoShape 17">
              <a:extLst>
                <a:ext uri="{FF2B5EF4-FFF2-40B4-BE49-F238E27FC236}">
                  <a16:creationId xmlns:a16="http://schemas.microsoft.com/office/drawing/2014/main" id="{715DEBFA-F585-DE45-9EE4-DE6215B6A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7" name="AutoShape 18">
              <a:extLst>
                <a:ext uri="{FF2B5EF4-FFF2-40B4-BE49-F238E27FC236}">
                  <a16:creationId xmlns:a16="http://schemas.microsoft.com/office/drawing/2014/main" id="{F72E3886-728D-F245-9D7E-2303998C6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8" name="AutoShape 19">
              <a:extLst>
                <a:ext uri="{FF2B5EF4-FFF2-40B4-BE49-F238E27FC236}">
                  <a16:creationId xmlns:a16="http://schemas.microsoft.com/office/drawing/2014/main" id="{CCB9D063-46F3-9A4D-A4A4-BCBFD5521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69" name="AutoShape 20">
              <a:extLst>
                <a:ext uri="{FF2B5EF4-FFF2-40B4-BE49-F238E27FC236}">
                  <a16:creationId xmlns:a16="http://schemas.microsoft.com/office/drawing/2014/main" id="{6FC98C86-E8F4-DE45-BE77-9003692F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0" name="AutoShape 21">
              <a:extLst>
                <a:ext uri="{FF2B5EF4-FFF2-40B4-BE49-F238E27FC236}">
                  <a16:creationId xmlns:a16="http://schemas.microsoft.com/office/drawing/2014/main" id="{DFE01FE0-DE2D-7B4F-85DF-73F57BD99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1" name="AutoShape 22">
              <a:extLst>
                <a:ext uri="{FF2B5EF4-FFF2-40B4-BE49-F238E27FC236}">
                  <a16:creationId xmlns:a16="http://schemas.microsoft.com/office/drawing/2014/main" id="{3EE0B46C-BF81-B74D-A380-6E860650D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2" name="AutoShape 23">
              <a:extLst>
                <a:ext uri="{FF2B5EF4-FFF2-40B4-BE49-F238E27FC236}">
                  <a16:creationId xmlns:a16="http://schemas.microsoft.com/office/drawing/2014/main" id="{43D3200C-38FC-8940-B5BF-FC0AF7F91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3" name="AutoShape 24">
              <a:extLst>
                <a:ext uri="{FF2B5EF4-FFF2-40B4-BE49-F238E27FC236}">
                  <a16:creationId xmlns:a16="http://schemas.microsoft.com/office/drawing/2014/main" id="{F9821AD2-42C2-624B-92B5-BDFF31082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4" name="AutoShape 25">
              <a:extLst>
                <a:ext uri="{FF2B5EF4-FFF2-40B4-BE49-F238E27FC236}">
                  <a16:creationId xmlns:a16="http://schemas.microsoft.com/office/drawing/2014/main" id="{580B6C53-15B7-9448-A893-ADABEF502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5" name="AutoShape 26">
              <a:extLst>
                <a:ext uri="{FF2B5EF4-FFF2-40B4-BE49-F238E27FC236}">
                  <a16:creationId xmlns:a16="http://schemas.microsoft.com/office/drawing/2014/main" id="{8BF98A86-A062-0F45-BCAC-4CDFE85E1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6" name="AutoShape 27">
              <a:extLst>
                <a:ext uri="{FF2B5EF4-FFF2-40B4-BE49-F238E27FC236}">
                  <a16:creationId xmlns:a16="http://schemas.microsoft.com/office/drawing/2014/main" id="{AF158063-1A4D-854F-96C8-7F8AE501B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7" name="AutoShape 28">
              <a:extLst>
                <a:ext uri="{FF2B5EF4-FFF2-40B4-BE49-F238E27FC236}">
                  <a16:creationId xmlns:a16="http://schemas.microsoft.com/office/drawing/2014/main" id="{0DB5BB57-0E30-BD45-8A51-AB92D187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8" name="AutoShape 29">
              <a:extLst>
                <a:ext uri="{FF2B5EF4-FFF2-40B4-BE49-F238E27FC236}">
                  <a16:creationId xmlns:a16="http://schemas.microsoft.com/office/drawing/2014/main" id="{F58608D5-6E19-3049-848D-FB545143E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79" name="AutoShape 30">
              <a:extLst>
                <a:ext uri="{FF2B5EF4-FFF2-40B4-BE49-F238E27FC236}">
                  <a16:creationId xmlns:a16="http://schemas.microsoft.com/office/drawing/2014/main" id="{D88C661D-8429-1943-B7F8-C584C16AE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0" name="AutoShape 31">
              <a:extLst>
                <a:ext uri="{FF2B5EF4-FFF2-40B4-BE49-F238E27FC236}">
                  <a16:creationId xmlns:a16="http://schemas.microsoft.com/office/drawing/2014/main" id="{5F27BD42-8860-DB47-BA93-52CFF928B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1" name="AutoShape 32">
              <a:extLst>
                <a:ext uri="{FF2B5EF4-FFF2-40B4-BE49-F238E27FC236}">
                  <a16:creationId xmlns:a16="http://schemas.microsoft.com/office/drawing/2014/main" id="{C85FBDCA-0EB7-6146-9A04-F1B802CFA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2" name="AutoShape 33">
              <a:extLst>
                <a:ext uri="{FF2B5EF4-FFF2-40B4-BE49-F238E27FC236}">
                  <a16:creationId xmlns:a16="http://schemas.microsoft.com/office/drawing/2014/main" id="{7931F7C1-810F-BA41-809B-35C6988FD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3" name="AutoShape 34">
              <a:extLst>
                <a:ext uri="{FF2B5EF4-FFF2-40B4-BE49-F238E27FC236}">
                  <a16:creationId xmlns:a16="http://schemas.microsoft.com/office/drawing/2014/main" id="{71A5881F-48A7-1A49-B34E-A34C08386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4" name="AutoShape 35">
              <a:extLst>
                <a:ext uri="{FF2B5EF4-FFF2-40B4-BE49-F238E27FC236}">
                  <a16:creationId xmlns:a16="http://schemas.microsoft.com/office/drawing/2014/main" id="{52A05E1B-6061-C141-91B1-A7A7701AC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5" name="AutoShape 36">
              <a:extLst>
                <a:ext uri="{FF2B5EF4-FFF2-40B4-BE49-F238E27FC236}">
                  <a16:creationId xmlns:a16="http://schemas.microsoft.com/office/drawing/2014/main" id="{E8F74F7E-181F-C74D-B439-EB6EFFDC2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0686" name="Rectangle 37">
              <a:extLst>
                <a:ext uri="{FF2B5EF4-FFF2-40B4-BE49-F238E27FC236}">
                  <a16:creationId xmlns:a16="http://schemas.microsoft.com/office/drawing/2014/main" id="{8D1C7EFB-7F25-5541-9347-F1B37931D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0595" name="Line 38">
            <a:extLst>
              <a:ext uri="{FF2B5EF4-FFF2-40B4-BE49-F238E27FC236}">
                <a16:creationId xmlns:a16="http://schemas.microsoft.com/office/drawing/2014/main" id="{B421EE29-0DA4-8A4A-B4A0-B4254E51E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596" name="Line 39">
            <a:extLst>
              <a:ext uri="{FF2B5EF4-FFF2-40B4-BE49-F238E27FC236}">
                <a16:creationId xmlns:a16="http://schemas.microsoft.com/office/drawing/2014/main" id="{098E1140-691C-0749-8DD7-10AC0CD13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597" name="Line 40">
            <a:extLst>
              <a:ext uri="{FF2B5EF4-FFF2-40B4-BE49-F238E27FC236}">
                <a16:creationId xmlns:a16="http://schemas.microsoft.com/office/drawing/2014/main" id="{E2768323-5F04-AF45-892C-21B5D12E3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598" name="Line 41">
            <a:extLst>
              <a:ext uri="{FF2B5EF4-FFF2-40B4-BE49-F238E27FC236}">
                <a16:creationId xmlns:a16="http://schemas.microsoft.com/office/drawing/2014/main" id="{99797C9F-F04D-2147-BE04-47A9FF0D7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599" name="Line 42">
            <a:extLst>
              <a:ext uri="{FF2B5EF4-FFF2-40B4-BE49-F238E27FC236}">
                <a16:creationId xmlns:a16="http://schemas.microsoft.com/office/drawing/2014/main" id="{DDAB5225-77B6-F340-8CAA-74987FFAF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00" name="Line 43">
            <a:extLst>
              <a:ext uri="{FF2B5EF4-FFF2-40B4-BE49-F238E27FC236}">
                <a16:creationId xmlns:a16="http://schemas.microsoft.com/office/drawing/2014/main" id="{652213B9-B358-394D-A6B2-D99687B6F2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01" name="Line 44">
            <a:extLst>
              <a:ext uri="{FF2B5EF4-FFF2-40B4-BE49-F238E27FC236}">
                <a16:creationId xmlns:a16="http://schemas.microsoft.com/office/drawing/2014/main" id="{FC0BB3B1-D36F-7C4C-99DB-1EE641FB15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02" name="Line 45">
            <a:extLst>
              <a:ext uri="{FF2B5EF4-FFF2-40B4-BE49-F238E27FC236}">
                <a16:creationId xmlns:a16="http://schemas.microsoft.com/office/drawing/2014/main" id="{30A33069-2015-0A48-8129-96A480012E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03" name="Line 46">
            <a:extLst>
              <a:ext uri="{FF2B5EF4-FFF2-40B4-BE49-F238E27FC236}">
                <a16:creationId xmlns:a16="http://schemas.microsoft.com/office/drawing/2014/main" id="{52A2DE99-BB5E-9E42-A96E-E9B0CD14F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04" name="Line 47">
            <a:extLst>
              <a:ext uri="{FF2B5EF4-FFF2-40B4-BE49-F238E27FC236}">
                <a16:creationId xmlns:a16="http://schemas.microsoft.com/office/drawing/2014/main" id="{C34C7F2F-433A-5945-BAE9-64B13ECDD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05" name="Oval 48">
            <a:extLst>
              <a:ext uri="{FF2B5EF4-FFF2-40B4-BE49-F238E27FC236}">
                <a16:creationId xmlns:a16="http://schemas.microsoft.com/office/drawing/2014/main" id="{6283620F-12EF-5F47-94A1-880AD8494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06" name="Oval 49">
            <a:extLst>
              <a:ext uri="{FF2B5EF4-FFF2-40B4-BE49-F238E27FC236}">
                <a16:creationId xmlns:a16="http://schemas.microsoft.com/office/drawing/2014/main" id="{D2DBF5D2-89BF-6B49-ABF9-76B18221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07" name="Oval 50">
            <a:extLst>
              <a:ext uri="{FF2B5EF4-FFF2-40B4-BE49-F238E27FC236}">
                <a16:creationId xmlns:a16="http://schemas.microsoft.com/office/drawing/2014/main" id="{2ED8EC6E-F387-B24A-AB18-1C5594325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08" name="Oval 51">
            <a:extLst>
              <a:ext uri="{FF2B5EF4-FFF2-40B4-BE49-F238E27FC236}">
                <a16:creationId xmlns:a16="http://schemas.microsoft.com/office/drawing/2014/main" id="{F6598B33-A529-2140-AA13-A52DB789C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09" name="Line 52">
            <a:extLst>
              <a:ext uri="{FF2B5EF4-FFF2-40B4-BE49-F238E27FC236}">
                <a16:creationId xmlns:a16="http://schemas.microsoft.com/office/drawing/2014/main" id="{331E6CDD-0CA5-1E4C-9EB9-7E8E1BE317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10" name="Line 53">
            <a:extLst>
              <a:ext uri="{FF2B5EF4-FFF2-40B4-BE49-F238E27FC236}">
                <a16:creationId xmlns:a16="http://schemas.microsoft.com/office/drawing/2014/main" id="{CA05EDA9-131F-BB48-B675-8822AF4A0F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11" name="Oval 54">
            <a:extLst>
              <a:ext uri="{FF2B5EF4-FFF2-40B4-BE49-F238E27FC236}">
                <a16:creationId xmlns:a16="http://schemas.microsoft.com/office/drawing/2014/main" id="{9D432EA5-B42E-8A41-91C4-12C42D4FE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12" name="Oval 55">
            <a:extLst>
              <a:ext uri="{FF2B5EF4-FFF2-40B4-BE49-F238E27FC236}">
                <a16:creationId xmlns:a16="http://schemas.microsoft.com/office/drawing/2014/main" id="{8AAC3B3D-C7B4-A84D-A920-01572E944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13" name="Oval 56">
            <a:extLst>
              <a:ext uri="{FF2B5EF4-FFF2-40B4-BE49-F238E27FC236}">
                <a16:creationId xmlns:a16="http://schemas.microsoft.com/office/drawing/2014/main" id="{C313C435-E2FF-9D41-8119-4E15D82D3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14" name="Line 57">
            <a:extLst>
              <a:ext uri="{FF2B5EF4-FFF2-40B4-BE49-F238E27FC236}">
                <a16:creationId xmlns:a16="http://schemas.microsoft.com/office/drawing/2014/main" id="{8DA07EB6-F63B-2A4D-9313-3E3B3BE280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15" name="Line 58">
            <a:extLst>
              <a:ext uri="{FF2B5EF4-FFF2-40B4-BE49-F238E27FC236}">
                <a16:creationId xmlns:a16="http://schemas.microsoft.com/office/drawing/2014/main" id="{21B3245E-A3A8-D946-B428-8774E982A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16" name="Oval 59">
            <a:extLst>
              <a:ext uri="{FF2B5EF4-FFF2-40B4-BE49-F238E27FC236}">
                <a16:creationId xmlns:a16="http://schemas.microsoft.com/office/drawing/2014/main" id="{4E34A9C3-9191-EC4C-8046-1E547EC2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17" name="Oval 60">
            <a:extLst>
              <a:ext uri="{FF2B5EF4-FFF2-40B4-BE49-F238E27FC236}">
                <a16:creationId xmlns:a16="http://schemas.microsoft.com/office/drawing/2014/main" id="{EC5A7768-331B-5A49-8136-61253756C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18" name="Line 61">
            <a:extLst>
              <a:ext uri="{FF2B5EF4-FFF2-40B4-BE49-F238E27FC236}">
                <a16:creationId xmlns:a16="http://schemas.microsoft.com/office/drawing/2014/main" id="{028BBA4D-F13F-E942-A17E-93F67FDDD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19" name="Line 62">
            <a:extLst>
              <a:ext uri="{FF2B5EF4-FFF2-40B4-BE49-F238E27FC236}">
                <a16:creationId xmlns:a16="http://schemas.microsoft.com/office/drawing/2014/main" id="{98FC7801-63EB-B147-B1AB-DE3A78BED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20" name="Oval 63">
            <a:extLst>
              <a:ext uri="{FF2B5EF4-FFF2-40B4-BE49-F238E27FC236}">
                <a16:creationId xmlns:a16="http://schemas.microsoft.com/office/drawing/2014/main" id="{BDE1CC05-A044-D949-9C36-213B8B82D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21" name="Line 64">
            <a:extLst>
              <a:ext uri="{FF2B5EF4-FFF2-40B4-BE49-F238E27FC236}">
                <a16:creationId xmlns:a16="http://schemas.microsoft.com/office/drawing/2014/main" id="{0347CA46-0F10-054A-90F3-51E1BA173C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22" name="Line 65">
            <a:extLst>
              <a:ext uri="{FF2B5EF4-FFF2-40B4-BE49-F238E27FC236}">
                <a16:creationId xmlns:a16="http://schemas.microsoft.com/office/drawing/2014/main" id="{F406F6E5-A708-5B4F-A6FF-75A0420A7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23" name="Oval 66">
            <a:extLst>
              <a:ext uri="{FF2B5EF4-FFF2-40B4-BE49-F238E27FC236}">
                <a16:creationId xmlns:a16="http://schemas.microsoft.com/office/drawing/2014/main" id="{A35BF6CA-18CC-6244-9960-9B7348945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24" name="Line 67">
            <a:extLst>
              <a:ext uri="{FF2B5EF4-FFF2-40B4-BE49-F238E27FC236}">
                <a16:creationId xmlns:a16="http://schemas.microsoft.com/office/drawing/2014/main" id="{BFF4EC65-4F1D-4C44-ABC3-007BCCA364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25" name="Line 68">
            <a:extLst>
              <a:ext uri="{FF2B5EF4-FFF2-40B4-BE49-F238E27FC236}">
                <a16:creationId xmlns:a16="http://schemas.microsoft.com/office/drawing/2014/main" id="{0EFAE64A-E776-4647-B14D-49CED37B5A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26" name="Oval 69">
            <a:extLst>
              <a:ext uri="{FF2B5EF4-FFF2-40B4-BE49-F238E27FC236}">
                <a16:creationId xmlns:a16="http://schemas.microsoft.com/office/drawing/2014/main" id="{C1B42EBB-7BCB-574A-8FEC-8D0C51D62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27" name="Oval 70">
            <a:extLst>
              <a:ext uri="{FF2B5EF4-FFF2-40B4-BE49-F238E27FC236}">
                <a16:creationId xmlns:a16="http://schemas.microsoft.com/office/drawing/2014/main" id="{9ACEF306-68DA-5145-9A48-80CF2A439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28" name="Line 71">
            <a:extLst>
              <a:ext uri="{FF2B5EF4-FFF2-40B4-BE49-F238E27FC236}">
                <a16:creationId xmlns:a16="http://schemas.microsoft.com/office/drawing/2014/main" id="{3717D8A7-ADCB-8346-9B7E-6823FCF8E9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29" name="Line 72">
            <a:extLst>
              <a:ext uri="{FF2B5EF4-FFF2-40B4-BE49-F238E27FC236}">
                <a16:creationId xmlns:a16="http://schemas.microsoft.com/office/drawing/2014/main" id="{0CB1143D-99F1-3141-BB96-AB5A4A851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30" name="Oval 73">
            <a:extLst>
              <a:ext uri="{FF2B5EF4-FFF2-40B4-BE49-F238E27FC236}">
                <a16:creationId xmlns:a16="http://schemas.microsoft.com/office/drawing/2014/main" id="{FA861297-B2AB-6445-9543-F6E8F986A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31" name="Oval 74">
            <a:extLst>
              <a:ext uri="{FF2B5EF4-FFF2-40B4-BE49-F238E27FC236}">
                <a16:creationId xmlns:a16="http://schemas.microsoft.com/office/drawing/2014/main" id="{ADAB121B-A1CB-0E48-BF7F-2EC3E65A1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32" name="Line 75">
            <a:extLst>
              <a:ext uri="{FF2B5EF4-FFF2-40B4-BE49-F238E27FC236}">
                <a16:creationId xmlns:a16="http://schemas.microsoft.com/office/drawing/2014/main" id="{ABAE1A69-225E-D14C-A0DC-A67C54D0C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33" name="Line 76">
            <a:extLst>
              <a:ext uri="{FF2B5EF4-FFF2-40B4-BE49-F238E27FC236}">
                <a16:creationId xmlns:a16="http://schemas.microsoft.com/office/drawing/2014/main" id="{920B01E7-7B77-6D4C-BCDE-D59A5A95F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34" name="Oval 77">
            <a:extLst>
              <a:ext uri="{FF2B5EF4-FFF2-40B4-BE49-F238E27FC236}">
                <a16:creationId xmlns:a16="http://schemas.microsoft.com/office/drawing/2014/main" id="{800142DA-A9F3-EB4D-A2C2-010693C7E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35" name="Oval 78">
            <a:extLst>
              <a:ext uri="{FF2B5EF4-FFF2-40B4-BE49-F238E27FC236}">
                <a16:creationId xmlns:a16="http://schemas.microsoft.com/office/drawing/2014/main" id="{1403C3EB-263F-5744-8934-AAAA8FA85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36" name="Line 79">
            <a:extLst>
              <a:ext uri="{FF2B5EF4-FFF2-40B4-BE49-F238E27FC236}">
                <a16:creationId xmlns:a16="http://schemas.microsoft.com/office/drawing/2014/main" id="{651F4B6D-28C7-5546-BE19-E2046B56D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37" name="Line 80">
            <a:extLst>
              <a:ext uri="{FF2B5EF4-FFF2-40B4-BE49-F238E27FC236}">
                <a16:creationId xmlns:a16="http://schemas.microsoft.com/office/drawing/2014/main" id="{057306F6-3072-4C47-954A-85778AB53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38" name="Oval 81">
            <a:extLst>
              <a:ext uri="{FF2B5EF4-FFF2-40B4-BE49-F238E27FC236}">
                <a16:creationId xmlns:a16="http://schemas.microsoft.com/office/drawing/2014/main" id="{68FFBC8F-360B-9B4A-A082-28F74D629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39" name="Oval 82">
            <a:extLst>
              <a:ext uri="{FF2B5EF4-FFF2-40B4-BE49-F238E27FC236}">
                <a16:creationId xmlns:a16="http://schemas.microsoft.com/office/drawing/2014/main" id="{A8D41E81-8404-EB4D-A25D-D4B08206A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40" name="Line 83">
            <a:extLst>
              <a:ext uri="{FF2B5EF4-FFF2-40B4-BE49-F238E27FC236}">
                <a16:creationId xmlns:a16="http://schemas.microsoft.com/office/drawing/2014/main" id="{DB84DD35-CBCF-0742-9E31-7E88701DC0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41" name="Line 84">
            <a:extLst>
              <a:ext uri="{FF2B5EF4-FFF2-40B4-BE49-F238E27FC236}">
                <a16:creationId xmlns:a16="http://schemas.microsoft.com/office/drawing/2014/main" id="{560B805C-756E-8649-91FC-8FF4E9E2B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42" name="Oval 85">
            <a:extLst>
              <a:ext uri="{FF2B5EF4-FFF2-40B4-BE49-F238E27FC236}">
                <a16:creationId xmlns:a16="http://schemas.microsoft.com/office/drawing/2014/main" id="{09B2D4F6-E10F-7046-8B5A-076EF68B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43" name="Oval 86">
            <a:extLst>
              <a:ext uri="{FF2B5EF4-FFF2-40B4-BE49-F238E27FC236}">
                <a16:creationId xmlns:a16="http://schemas.microsoft.com/office/drawing/2014/main" id="{67C9ADFE-4CFA-4749-8821-1686B7971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44" name="Line 87">
            <a:extLst>
              <a:ext uri="{FF2B5EF4-FFF2-40B4-BE49-F238E27FC236}">
                <a16:creationId xmlns:a16="http://schemas.microsoft.com/office/drawing/2014/main" id="{A010662C-1E46-094A-839E-CA65FC42E9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45" name="Line 88">
            <a:extLst>
              <a:ext uri="{FF2B5EF4-FFF2-40B4-BE49-F238E27FC236}">
                <a16:creationId xmlns:a16="http://schemas.microsoft.com/office/drawing/2014/main" id="{AA7FDEA2-3BAA-2740-AEEC-FABA9A3B6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46" name="Rectangle 89">
            <a:extLst>
              <a:ext uri="{FF2B5EF4-FFF2-40B4-BE49-F238E27FC236}">
                <a16:creationId xmlns:a16="http://schemas.microsoft.com/office/drawing/2014/main" id="{9676983D-A45E-B846-8C8D-F171BCDE9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950">
                <a:ea typeface="新細明體" panose="02020500000000000000" pitchFamily="18" charset="-120"/>
              </a:rPr>
              <a:t>When we reach a leaf, compute the distance to each point in the node.</a:t>
            </a:r>
          </a:p>
        </p:txBody>
      </p:sp>
      <p:sp>
        <p:nvSpPr>
          <p:cNvPr id="110647" name="Oval 90">
            <a:extLst>
              <a:ext uri="{FF2B5EF4-FFF2-40B4-BE49-F238E27FC236}">
                <a16:creationId xmlns:a16="http://schemas.microsoft.com/office/drawing/2014/main" id="{43761FFA-7D5A-154D-B3C7-BCEC5DE36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48" name="Rectangle 91">
            <a:extLst>
              <a:ext uri="{FF2B5EF4-FFF2-40B4-BE49-F238E27FC236}">
                <a16:creationId xmlns:a16="http://schemas.microsoft.com/office/drawing/2014/main" id="{01D61402-F963-794B-A633-D0D88E0E3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771650"/>
            <a:ext cx="1200150" cy="457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49" name="Rectangle 92">
            <a:extLst>
              <a:ext uri="{FF2B5EF4-FFF2-40B4-BE49-F238E27FC236}">
                <a16:creationId xmlns:a16="http://schemas.microsoft.com/office/drawing/2014/main" id="{8CE16909-9E93-0440-8730-03BA2F2B9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2743200"/>
            <a:ext cx="228600" cy="228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50" name="Oval 93">
            <a:extLst>
              <a:ext uri="{FF2B5EF4-FFF2-40B4-BE49-F238E27FC236}">
                <a16:creationId xmlns:a16="http://schemas.microsoft.com/office/drawing/2014/main" id="{3AA2DA63-E041-AA49-BB38-2171BD1E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485900"/>
            <a:ext cx="800100" cy="7429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0651" name="AutoShape 94">
            <a:extLst>
              <a:ext uri="{FF2B5EF4-FFF2-40B4-BE49-F238E27FC236}">
                <a16:creationId xmlns:a16="http://schemas.microsoft.com/office/drawing/2014/main" id="{47FDB185-5731-234C-A0DC-42268BE11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57DDD8-F703-9546-9E5D-105311EE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3668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3">
            <a:extLst>
              <a:ext uri="{FF2B5EF4-FFF2-40B4-BE49-F238E27FC236}">
                <a16:creationId xmlns:a16="http://schemas.microsoft.com/office/drawing/2014/main" id="{739341EE-060F-3642-AEB1-C4E685FD53B8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1677" name="AutoShape 4">
              <a:extLst>
                <a:ext uri="{FF2B5EF4-FFF2-40B4-BE49-F238E27FC236}">
                  <a16:creationId xmlns:a16="http://schemas.microsoft.com/office/drawing/2014/main" id="{E2C8327A-B1DC-5942-9B8A-87594D63B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78" name="AutoShape 5">
              <a:extLst>
                <a:ext uri="{FF2B5EF4-FFF2-40B4-BE49-F238E27FC236}">
                  <a16:creationId xmlns:a16="http://schemas.microsoft.com/office/drawing/2014/main" id="{366BAFB2-EEF2-A948-9461-D1F9F5443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79" name="AutoShape 6">
              <a:extLst>
                <a:ext uri="{FF2B5EF4-FFF2-40B4-BE49-F238E27FC236}">
                  <a16:creationId xmlns:a16="http://schemas.microsoft.com/office/drawing/2014/main" id="{C164B920-2244-4B4D-A958-0313E2D9D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0" name="AutoShape 7">
              <a:extLst>
                <a:ext uri="{FF2B5EF4-FFF2-40B4-BE49-F238E27FC236}">
                  <a16:creationId xmlns:a16="http://schemas.microsoft.com/office/drawing/2014/main" id="{84E80D01-F652-7D4E-938C-3EB93ABF6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1" name="AutoShape 8">
              <a:extLst>
                <a:ext uri="{FF2B5EF4-FFF2-40B4-BE49-F238E27FC236}">
                  <a16:creationId xmlns:a16="http://schemas.microsoft.com/office/drawing/2014/main" id="{B3F21679-21CF-FF4B-BD55-401017B6D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2" name="AutoShape 9">
              <a:extLst>
                <a:ext uri="{FF2B5EF4-FFF2-40B4-BE49-F238E27FC236}">
                  <a16:creationId xmlns:a16="http://schemas.microsoft.com/office/drawing/2014/main" id="{81FE1A4E-C783-F245-8762-68BD44A1E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3" name="AutoShape 10">
              <a:extLst>
                <a:ext uri="{FF2B5EF4-FFF2-40B4-BE49-F238E27FC236}">
                  <a16:creationId xmlns:a16="http://schemas.microsoft.com/office/drawing/2014/main" id="{FFABEC33-C215-5C44-938C-50D88F302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4" name="AutoShape 11">
              <a:extLst>
                <a:ext uri="{FF2B5EF4-FFF2-40B4-BE49-F238E27FC236}">
                  <a16:creationId xmlns:a16="http://schemas.microsoft.com/office/drawing/2014/main" id="{275488B9-C82C-D344-8192-5C1BF8DA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5" name="AutoShape 12">
              <a:extLst>
                <a:ext uri="{FF2B5EF4-FFF2-40B4-BE49-F238E27FC236}">
                  <a16:creationId xmlns:a16="http://schemas.microsoft.com/office/drawing/2014/main" id="{F7ABE33F-AC0C-7A44-93FF-0A64516F5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6" name="AutoShape 13">
              <a:extLst>
                <a:ext uri="{FF2B5EF4-FFF2-40B4-BE49-F238E27FC236}">
                  <a16:creationId xmlns:a16="http://schemas.microsoft.com/office/drawing/2014/main" id="{C0E753B9-A93F-8F42-8B95-8D0DE0929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7" name="AutoShape 14">
              <a:extLst>
                <a:ext uri="{FF2B5EF4-FFF2-40B4-BE49-F238E27FC236}">
                  <a16:creationId xmlns:a16="http://schemas.microsoft.com/office/drawing/2014/main" id="{784BF2CC-9232-5D43-BE65-3D4FE50D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8" name="AutoShape 15">
              <a:extLst>
                <a:ext uri="{FF2B5EF4-FFF2-40B4-BE49-F238E27FC236}">
                  <a16:creationId xmlns:a16="http://schemas.microsoft.com/office/drawing/2014/main" id="{01F652A7-BAF2-2045-9D35-09CAE66F1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89" name="AutoShape 16">
              <a:extLst>
                <a:ext uri="{FF2B5EF4-FFF2-40B4-BE49-F238E27FC236}">
                  <a16:creationId xmlns:a16="http://schemas.microsoft.com/office/drawing/2014/main" id="{2E8418FA-FD50-B74F-B505-3E84F1364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0" name="AutoShape 17">
              <a:extLst>
                <a:ext uri="{FF2B5EF4-FFF2-40B4-BE49-F238E27FC236}">
                  <a16:creationId xmlns:a16="http://schemas.microsoft.com/office/drawing/2014/main" id="{45AB1807-4658-2E4D-9EDC-4E43ADB44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1" name="AutoShape 18">
              <a:extLst>
                <a:ext uri="{FF2B5EF4-FFF2-40B4-BE49-F238E27FC236}">
                  <a16:creationId xmlns:a16="http://schemas.microsoft.com/office/drawing/2014/main" id="{30D07546-E789-B541-91B9-E32AE8447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2" name="AutoShape 19">
              <a:extLst>
                <a:ext uri="{FF2B5EF4-FFF2-40B4-BE49-F238E27FC236}">
                  <a16:creationId xmlns:a16="http://schemas.microsoft.com/office/drawing/2014/main" id="{5A34AEF0-130C-794B-B95F-D08C3913F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3" name="AutoShape 20">
              <a:extLst>
                <a:ext uri="{FF2B5EF4-FFF2-40B4-BE49-F238E27FC236}">
                  <a16:creationId xmlns:a16="http://schemas.microsoft.com/office/drawing/2014/main" id="{E5FB59DD-29E9-EB4B-914C-9808F8725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4" name="AutoShape 21">
              <a:extLst>
                <a:ext uri="{FF2B5EF4-FFF2-40B4-BE49-F238E27FC236}">
                  <a16:creationId xmlns:a16="http://schemas.microsoft.com/office/drawing/2014/main" id="{3FABACFC-5D99-7C4E-96CC-AB330ACCA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5" name="AutoShape 22">
              <a:extLst>
                <a:ext uri="{FF2B5EF4-FFF2-40B4-BE49-F238E27FC236}">
                  <a16:creationId xmlns:a16="http://schemas.microsoft.com/office/drawing/2014/main" id="{BC874927-7F99-B54C-A057-E21E3E03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6" name="AutoShape 23">
              <a:extLst>
                <a:ext uri="{FF2B5EF4-FFF2-40B4-BE49-F238E27FC236}">
                  <a16:creationId xmlns:a16="http://schemas.microsoft.com/office/drawing/2014/main" id="{5D54F05D-9468-DF49-A47E-7D04686F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7" name="AutoShape 24">
              <a:extLst>
                <a:ext uri="{FF2B5EF4-FFF2-40B4-BE49-F238E27FC236}">
                  <a16:creationId xmlns:a16="http://schemas.microsoft.com/office/drawing/2014/main" id="{F23B709E-4ACA-EC46-B455-75CD490DB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8" name="AutoShape 25">
              <a:extLst>
                <a:ext uri="{FF2B5EF4-FFF2-40B4-BE49-F238E27FC236}">
                  <a16:creationId xmlns:a16="http://schemas.microsoft.com/office/drawing/2014/main" id="{00C0BA49-8606-BB42-904C-1CC6EB40D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699" name="AutoShape 26">
              <a:extLst>
                <a:ext uri="{FF2B5EF4-FFF2-40B4-BE49-F238E27FC236}">
                  <a16:creationId xmlns:a16="http://schemas.microsoft.com/office/drawing/2014/main" id="{7CD705DF-64A3-9A43-99FA-1F328B539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0" name="AutoShape 27">
              <a:extLst>
                <a:ext uri="{FF2B5EF4-FFF2-40B4-BE49-F238E27FC236}">
                  <a16:creationId xmlns:a16="http://schemas.microsoft.com/office/drawing/2014/main" id="{1BA4FABC-2C61-FB48-8315-2F55EF7B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1" name="AutoShape 28">
              <a:extLst>
                <a:ext uri="{FF2B5EF4-FFF2-40B4-BE49-F238E27FC236}">
                  <a16:creationId xmlns:a16="http://schemas.microsoft.com/office/drawing/2014/main" id="{F49DF920-3548-3F4F-B514-BF607879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2" name="AutoShape 29">
              <a:extLst>
                <a:ext uri="{FF2B5EF4-FFF2-40B4-BE49-F238E27FC236}">
                  <a16:creationId xmlns:a16="http://schemas.microsoft.com/office/drawing/2014/main" id="{A8FBC917-66E4-8941-899A-F039AF24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3" name="AutoShape 30">
              <a:extLst>
                <a:ext uri="{FF2B5EF4-FFF2-40B4-BE49-F238E27FC236}">
                  <a16:creationId xmlns:a16="http://schemas.microsoft.com/office/drawing/2014/main" id="{EA47DC0F-0B2E-BB43-BCBB-AB892508C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4" name="AutoShape 31">
              <a:extLst>
                <a:ext uri="{FF2B5EF4-FFF2-40B4-BE49-F238E27FC236}">
                  <a16:creationId xmlns:a16="http://schemas.microsoft.com/office/drawing/2014/main" id="{A1822C18-06FD-A34D-AE5E-F8AFB5266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5" name="AutoShape 32">
              <a:extLst>
                <a:ext uri="{FF2B5EF4-FFF2-40B4-BE49-F238E27FC236}">
                  <a16:creationId xmlns:a16="http://schemas.microsoft.com/office/drawing/2014/main" id="{4FFC0711-F998-2B4C-BDD3-A9C0F0145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6" name="AutoShape 33">
              <a:extLst>
                <a:ext uri="{FF2B5EF4-FFF2-40B4-BE49-F238E27FC236}">
                  <a16:creationId xmlns:a16="http://schemas.microsoft.com/office/drawing/2014/main" id="{72E697C2-F324-7F4A-9F69-4F6C64809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7" name="AutoShape 34">
              <a:extLst>
                <a:ext uri="{FF2B5EF4-FFF2-40B4-BE49-F238E27FC236}">
                  <a16:creationId xmlns:a16="http://schemas.microsoft.com/office/drawing/2014/main" id="{81BF743B-4301-BB44-87A1-3442A8146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8" name="AutoShape 35">
              <a:extLst>
                <a:ext uri="{FF2B5EF4-FFF2-40B4-BE49-F238E27FC236}">
                  <a16:creationId xmlns:a16="http://schemas.microsoft.com/office/drawing/2014/main" id="{BEB29C7F-DC8D-D54F-A370-A410B7365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09" name="AutoShape 36">
              <a:extLst>
                <a:ext uri="{FF2B5EF4-FFF2-40B4-BE49-F238E27FC236}">
                  <a16:creationId xmlns:a16="http://schemas.microsoft.com/office/drawing/2014/main" id="{4925B5E9-E8EA-B44D-BAEE-F09B725A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1710" name="Rectangle 37">
              <a:extLst>
                <a:ext uri="{FF2B5EF4-FFF2-40B4-BE49-F238E27FC236}">
                  <a16:creationId xmlns:a16="http://schemas.microsoft.com/office/drawing/2014/main" id="{DA162D0C-4664-EF47-AD1B-6D360AC89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1619" name="Line 38">
            <a:extLst>
              <a:ext uri="{FF2B5EF4-FFF2-40B4-BE49-F238E27FC236}">
                <a16:creationId xmlns:a16="http://schemas.microsoft.com/office/drawing/2014/main" id="{BB134A67-4F19-0044-8220-C2C1C23A2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0" name="Line 39">
            <a:extLst>
              <a:ext uri="{FF2B5EF4-FFF2-40B4-BE49-F238E27FC236}">
                <a16:creationId xmlns:a16="http://schemas.microsoft.com/office/drawing/2014/main" id="{3A917C1C-E5A1-C241-8D33-CCA5CF069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1" name="Line 40">
            <a:extLst>
              <a:ext uri="{FF2B5EF4-FFF2-40B4-BE49-F238E27FC236}">
                <a16:creationId xmlns:a16="http://schemas.microsoft.com/office/drawing/2014/main" id="{59D5FC91-F46A-5E4D-9918-33508A4EF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2" name="Line 41">
            <a:extLst>
              <a:ext uri="{FF2B5EF4-FFF2-40B4-BE49-F238E27FC236}">
                <a16:creationId xmlns:a16="http://schemas.microsoft.com/office/drawing/2014/main" id="{CAF140D0-0DAB-AE4A-B25B-99D97A9D9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3" name="Line 42">
            <a:extLst>
              <a:ext uri="{FF2B5EF4-FFF2-40B4-BE49-F238E27FC236}">
                <a16:creationId xmlns:a16="http://schemas.microsoft.com/office/drawing/2014/main" id="{88A64305-7802-E847-AB0A-5389CBE0C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4" name="Line 43">
            <a:extLst>
              <a:ext uri="{FF2B5EF4-FFF2-40B4-BE49-F238E27FC236}">
                <a16:creationId xmlns:a16="http://schemas.microsoft.com/office/drawing/2014/main" id="{5F231785-8292-C64C-8849-1A4ECCC221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5" name="Line 44">
            <a:extLst>
              <a:ext uri="{FF2B5EF4-FFF2-40B4-BE49-F238E27FC236}">
                <a16:creationId xmlns:a16="http://schemas.microsoft.com/office/drawing/2014/main" id="{9829D9B4-9A04-3246-9F55-561E5FF30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6" name="Line 45">
            <a:extLst>
              <a:ext uri="{FF2B5EF4-FFF2-40B4-BE49-F238E27FC236}">
                <a16:creationId xmlns:a16="http://schemas.microsoft.com/office/drawing/2014/main" id="{712B3A73-998D-D647-AB8C-79C22C7E99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7" name="Line 46">
            <a:extLst>
              <a:ext uri="{FF2B5EF4-FFF2-40B4-BE49-F238E27FC236}">
                <a16:creationId xmlns:a16="http://schemas.microsoft.com/office/drawing/2014/main" id="{E4D210F5-9782-9744-8647-FE80CD840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8" name="Line 47">
            <a:extLst>
              <a:ext uri="{FF2B5EF4-FFF2-40B4-BE49-F238E27FC236}">
                <a16:creationId xmlns:a16="http://schemas.microsoft.com/office/drawing/2014/main" id="{8891BCFE-2F5E-6C41-A034-32C47729C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29" name="Oval 48">
            <a:extLst>
              <a:ext uri="{FF2B5EF4-FFF2-40B4-BE49-F238E27FC236}">
                <a16:creationId xmlns:a16="http://schemas.microsoft.com/office/drawing/2014/main" id="{3425212F-3070-F44D-ABE9-50D20A2BD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0" name="Oval 49">
            <a:extLst>
              <a:ext uri="{FF2B5EF4-FFF2-40B4-BE49-F238E27FC236}">
                <a16:creationId xmlns:a16="http://schemas.microsoft.com/office/drawing/2014/main" id="{CB47A2A3-3F78-FF4B-BA11-0037A67ED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1" name="Oval 50">
            <a:extLst>
              <a:ext uri="{FF2B5EF4-FFF2-40B4-BE49-F238E27FC236}">
                <a16:creationId xmlns:a16="http://schemas.microsoft.com/office/drawing/2014/main" id="{CDCA6C3B-DA9D-6F4D-BCA9-41E5A5DEF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2" name="Oval 51">
            <a:extLst>
              <a:ext uri="{FF2B5EF4-FFF2-40B4-BE49-F238E27FC236}">
                <a16:creationId xmlns:a16="http://schemas.microsoft.com/office/drawing/2014/main" id="{C2638E0B-5CCE-4747-B6A5-84DACE27E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3" name="Line 52">
            <a:extLst>
              <a:ext uri="{FF2B5EF4-FFF2-40B4-BE49-F238E27FC236}">
                <a16:creationId xmlns:a16="http://schemas.microsoft.com/office/drawing/2014/main" id="{69C21A2A-1C7B-124C-8184-F61E0F0C2B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34" name="Line 53">
            <a:extLst>
              <a:ext uri="{FF2B5EF4-FFF2-40B4-BE49-F238E27FC236}">
                <a16:creationId xmlns:a16="http://schemas.microsoft.com/office/drawing/2014/main" id="{A707E733-49AD-994A-828F-D8161DA86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35" name="Oval 54">
            <a:extLst>
              <a:ext uri="{FF2B5EF4-FFF2-40B4-BE49-F238E27FC236}">
                <a16:creationId xmlns:a16="http://schemas.microsoft.com/office/drawing/2014/main" id="{BE478A4C-6813-6E4A-BC0D-B3757948A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6" name="Oval 55">
            <a:extLst>
              <a:ext uri="{FF2B5EF4-FFF2-40B4-BE49-F238E27FC236}">
                <a16:creationId xmlns:a16="http://schemas.microsoft.com/office/drawing/2014/main" id="{B9BB823F-6EDE-EC4A-84FF-7B1D97062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7" name="Oval 56">
            <a:extLst>
              <a:ext uri="{FF2B5EF4-FFF2-40B4-BE49-F238E27FC236}">
                <a16:creationId xmlns:a16="http://schemas.microsoft.com/office/drawing/2014/main" id="{1C752DC0-8885-AA4F-87FB-9A40EEB98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38" name="Line 57">
            <a:extLst>
              <a:ext uri="{FF2B5EF4-FFF2-40B4-BE49-F238E27FC236}">
                <a16:creationId xmlns:a16="http://schemas.microsoft.com/office/drawing/2014/main" id="{301D3FEC-0746-C041-8A39-4B01ECB3C9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39" name="Line 58">
            <a:extLst>
              <a:ext uri="{FF2B5EF4-FFF2-40B4-BE49-F238E27FC236}">
                <a16:creationId xmlns:a16="http://schemas.microsoft.com/office/drawing/2014/main" id="{E7F7D809-1CAA-8046-9BD6-CC21070BF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40" name="Oval 59">
            <a:extLst>
              <a:ext uri="{FF2B5EF4-FFF2-40B4-BE49-F238E27FC236}">
                <a16:creationId xmlns:a16="http://schemas.microsoft.com/office/drawing/2014/main" id="{36274F88-D557-4A43-92A8-29FA8602D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41" name="Oval 60">
            <a:extLst>
              <a:ext uri="{FF2B5EF4-FFF2-40B4-BE49-F238E27FC236}">
                <a16:creationId xmlns:a16="http://schemas.microsoft.com/office/drawing/2014/main" id="{A7D58D5F-BE2A-A34F-ACD2-0C5F4BE6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42" name="Line 61">
            <a:extLst>
              <a:ext uri="{FF2B5EF4-FFF2-40B4-BE49-F238E27FC236}">
                <a16:creationId xmlns:a16="http://schemas.microsoft.com/office/drawing/2014/main" id="{2829DD59-548B-E246-9729-47FC17ABC8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43" name="Line 62">
            <a:extLst>
              <a:ext uri="{FF2B5EF4-FFF2-40B4-BE49-F238E27FC236}">
                <a16:creationId xmlns:a16="http://schemas.microsoft.com/office/drawing/2014/main" id="{E4E1216D-1AD2-014C-89D5-CE7A57EC4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44" name="Oval 63">
            <a:extLst>
              <a:ext uri="{FF2B5EF4-FFF2-40B4-BE49-F238E27FC236}">
                <a16:creationId xmlns:a16="http://schemas.microsoft.com/office/drawing/2014/main" id="{B17D992B-DAA3-AB4D-AB03-77FFF670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45" name="Line 64">
            <a:extLst>
              <a:ext uri="{FF2B5EF4-FFF2-40B4-BE49-F238E27FC236}">
                <a16:creationId xmlns:a16="http://schemas.microsoft.com/office/drawing/2014/main" id="{74059695-C3DF-9448-ABCE-778E2E4C9C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46" name="Line 65">
            <a:extLst>
              <a:ext uri="{FF2B5EF4-FFF2-40B4-BE49-F238E27FC236}">
                <a16:creationId xmlns:a16="http://schemas.microsoft.com/office/drawing/2014/main" id="{6256EC88-2EEC-5347-A959-9D05E2D8F8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47" name="Oval 66">
            <a:extLst>
              <a:ext uri="{FF2B5EF4-FFF2-40B4-BE49-F238E27FC236}">
                <a16:creationId xmlns:a16="http://schemas.microsoft.com/office/drawing/2014/main" id="{DC656227-9D79-5445-82F1-F3AC983EE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48" name="Line 67">
            <a:extLst>
              <a:ext uri="{FF2B5EF4-FFF2-40B4-BE49-F238E27FC236}">
                <a16:creationId xmlns:a16="http://schemas.microsoft.com/office/drawing/2014/main" id="{B332DC2A-C828-1E42-B4B6-87D71E7398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49" name="Line 68">
            <a:extLst>
              <a:ext uri="{FF2B5EF4-FFF2-40B4-BE49-F238E27FC236}">
                <a16:creationId xmlns:a16="http://schemas.microsoft.com/office/drawing/2014/main" id="{98021760-0203-3D42-BAFA-5031FF036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50" name="Oval 69">
            <a:extLst>
              <a:ext uri="{FF2B5EF4-FFF2-40B4-BE49-F238E27FC236}">
                <a16:creationId xmlns:a16="http://schemas.microsoft.com/office/drawing/2014/main" id="{334B0F54-9CB7-8E4C-BDA9-727731D7A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51" name="Oval 70">
            <a:extLst>
              <a:ext uri="{FF2B5EF4-FFF2-40B4-BE49-F238E27FC236}">
                <a16:creationId xmlns:a16="http://schemas.microsoft.com/office/drawing/2014/main" id="{DE0F7D3E-700E-6148-9123-42922AD9C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52" name="Line 71">
            <a:extLst>
              <a:ext uri="{FF2B5EF4-FFF2-40B4-BE49-F238E27FC236}">
                <a16:creationId xmlns:a16="http://schemas.microsoft.com/office/drawing/2014/main" id="{A3E296EE-5D93-2A48-90DF-180A0538E8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53" name="Line 72">
            <a:extLst>
              <a:ext uri="{FF2B5EF4-FFF2-40B4-BE49-F238E27FC236}">
                <a16:creationId xmlns:a16="http://schemas.microsoft.com/office/drawing/2014/main" id="{B64E89C2-DE33-6B49-8A58-A9CC48419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54" name="Oval 73">
            <a:extLst>
              <a:ext uri="{FF2B5EF4-FFF2-40B4-BE49-F238E27FC236}">
                <a16:creationId xmlns:a16="http://schemas.microsoft.com/office/drawing/2014/main" id="{BD5066BB-41B3-754C-B73E-53061CA51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55" name="Oval 74">
            <a:extLst>
              <a:ext uri="{FF2B5EF4-FFF2-40B4-BE49-F238E27FC236}">
                <a16:creationId xmlns:a16="http://schemas.microsoft.com/office/drawing/2014/main" id="{C0C3A8CF-E556-944D-B712-466C892C6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56" name="Line 75">
            <a:extLst>
              <a:ext uri="{FF2B5EF4-FFF2-40B4-BE49-F238E27FC236}">
                <a16:creationId xmlns:a16="http://schemas.microsoft.com/office/drawing/2014/main" id="{CCF337F5-66C5-534E-B796-D1A032AA46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57" name="Line 76">
            <a:extLst>
              <a:ext uri="{FF2B5EF4-FFF2-40B4-BE49-F238E27FC236}">
                <a16:creationId xmlns:a16="http://schemas.microsoft.com/office/drawing/2014/main" id="{05417B7B-6DCB-224A-A2F5-8BB9B4FB0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58" name="Oval 77">
            <a:extLst>
              <a:ext uri="{FF2B5EF4-FFF2-40B4-BE49-F238E27FC236}">
                <a16:creationId xmlns:a16="http://schemas.microsoft.com/office/drawing/2014/main" id="{5DDA43B7-4E0A-C84E-AEE2-876832E69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59" name="Oval 78">
            <a:extLst>
              <a:ext uri="{FF2B5EF4-FFF2-40B4-BE49-F238E27FC236}">
                <a16:creationId xmlns:a16="http://schemas.microsoft.com/office/drawing/2014/main" id="{AC6CEA57-B50D-D54A-9015-CFE6C60F4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60" name="Line 79">
            <a:extLst>
              <a:ext uri="{FF2B5EF4-FFF2-40B4-BE49-F238E27FC236}">
                <a16:creationId xmlns:a16="http://schemas.microsoft.com/office/drawing/2014/main" id="{BB2FFAB3-B007-4F47-B06A-B806D8AA39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61" name="Line 80">
            <a:extLst>
              <a:ext uri="{FF2B5EF4-FFF2-40B4-BE49-F238E27FC236}">
                <a16:creationId xmlns:a16="http://schemas.microsoft.com/office/drawing/2014/main" id="{1070EA88-CA2A-0140-9CE9-41E434723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62" name="Oval 81">
            <a:extLst>
              <a:ext uri="{FF2B5EF4-FFF2-40B4-BE49-F238E27FC236}">
                <a16:creationId xmlns:a16="http://schemas.microsoft.com/office/drawing/2014/main" id="{8B2EFD8A-0F7F-134E-800D-854E74054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63" name="Oval 82">
            <a:extLst>
              <a:ext uri="{FF2B5EF4-FFF2-40B4-BE49-F238E27FC236}">
                <a16:creationId xmlns:a16="http://schemas.microsoft.com/office/drawing/2014/main" id="{7ABDD01D-1EA4-2946-8C40-BDFD62874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64" name="Line 83">
            <a:extLst>
              <a:ext uri="{FF2B5EF4-FFF2-40B4-BE49-F238E27FC236}">
                <a16:creationId xmlns:a16="http://schemas.microsoft.com/office/drawing/2014/main" id="{4457E87B-28D2-F44B-9ABC-4F6AF165CF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65" name="Line 84">
            <a:extLst>
              <a:ext uri="{FF2B5EF4-FFF2-40B4-BE49-F238E27FC236}">
                <a16:creationId xmlns:a16="http://schemas.microsoft.com/office/drawing/2014/main" id="{E8491E3C-407E-DC42-9F44-CCD768F92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66" name="Oval 85">
            <a:extLst>
              <a:ext uri="{FF2B5EF4-FFF2-40B4-BE49-F238E27FC236}">
                <a16:creationId xmlns:a16="http://schemas.microsoft.com/office/drawing/2014/main" id="{1FEFD650-BA6F-BF42-BA58-1A8D58980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67" name="Oval 86">
            <a:extLst>
              <a:ext uri="{FF2B5EF4-FFF2-40B4-BE49-F238E27FC236}">
                <a16:creationId xmlns:a16="http://schemas.microsoft.com/office/drawing/2014/main" id="{2FB0F714-1F27-C24F-8FC0-2DF2EC68A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68" name="Line 87">
            <a:extLst>
              <a:ext uri="{FF2B5EF4-FFF2-40B4-BE49-F238E27FC236}">
                <a16:creationId xmlns:a16="http://schemas.microsoft.com/office/drawing/2014/main" id="{0BBD500D-734B-6A45-B95A-A6F60C4384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69" name="Line 88">
            <a:extLst>
              <a:ext uri="{FF2B5EF4-FFF2-40B4-BE49-F238E27FC236}">
                <a16:creationId xmlns:a16="http://schemas.microsoft.com/office/drawing/2014/main" id="{50B1BBEE-6130-C74C-B11F-B22845F4A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8598" name="Rectangle 89">
            <a:extLst>
              <a:ext uri="{FF2B5EF4-FFF2-40B4-BE49-F238E27FC236}">
                <a16:creationId xmlns:a16="http://schemas.microsoft.com/office/drawing/2014/main" id="{3330A35E-27BF-8B42-8581-6DE6C1B9E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39241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Then, backtrack and try the other branch at each node visited.</a:t>
            </a:r>
          </a:p>
        </p:txBody>
      </p:sp>
      <p:sp>
        <p:nvSpPr>
          <p:cNvPr id="111671" name="Oval 90">
            <a:extLst>
              <a:ext uri="{FF2B5EF4-FFF2-40B4-BE49-F238E27FC236}">
                <a16:creationId xmlns:a16="http://schemas.microsoft.com/office/drawing/2014/main" id="{4710E10E-C315-4543-9B69-AE3A2C655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72" name="Rectangle 91">
            <a:extLst>
              <a:ext uri="{FF2B5EF4-FFF2-40B4-BE49-F238E27FC236}">
                <a16:creationId xmlns:a16="http://schemas.microsoft.com/office/drawing/2014/main" id="{6F5A50E7-2F6A-9A40-87D9-7FDE8DCA6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200150"/>
            <a:ext cx="1200150" cy="5715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73" name="Rectangle 92">
            <a:extLst>
              <a:ext uri="{FF2B5EF4-FFF2-40B4-BE49-F238E27FC236}">
                <a16:creationId xmlns:a16="http://schemas.microsoft.com/office/drawing/2014/main" id="{C8D0200A-5732-8641-8FAA-B9FDDCCFF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743200"/>
            <a:ext cx="457200" cy="457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74" name="Oval 93">
            <a:extLst>
              <a:ext uri="{FF2B5EF4-FFF2-40B4-BE49-F238E27FC236}">
                <a16:creationId xmlns:a16="http://schemas.microsoft.com/office/drawing/2014/main" id="{7A1863C5-9A70-DE48-A391-0FAFB194F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485900"/>
            <a:ext cx="800100" cy="7429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1675" name="AutoShape 94">
            <a:extLst>
              <a:ext uri="{FF2B5EF4-FFF2-40B4-BE49-F238E27FC236}">
                <a16:creationId xmlns:a16="http://schemas.microsoft.com/office/drawing/2014/main" id="{F6956D70-791E-A84E-BCE7-A2D4B6A6F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699FD7B-96C5-634A-AEAB-96E4A450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94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3">
            <a:extLst>
              <a:ext uri="{FF2B5EF4-FFF2-40B4-BE49-F238E27FC236}">
                <a16:creationId xmlns:a16="http://schemas.microsoft.com/office/drawing/2014/main" id="{86BE08F5-40ED-8B41-B2C6-69891C156E6A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2701" name="AutoShape 4">
              <a:extLst>
                <a:ext uri="{FF2B5EF4-FFF2-40B4-BE49-F238E27FC236}">
                  <a16:creationId xmlns:a16="http://schemas.microsoft.com/office/drawing/2014/main" id="{0FC3A4FD-AD37-3C4B-A588-2AE505D3A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2" name="AutoShape 5">
              <a:extLst>
                <a:ext uri="{FF2B5EF4-FFF2-40B4-BE49-F238E27FC236}">
                  <a16:creationId xmlns:a16="http://schemas.microsoft.com/office/drawing/2014/main" id="{8118DC19-CD13-BF4E-81C4-E4DFA876A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3" name="AutoShape 6">
              <a:extLst>
                <a:ext uri="{FF2B5EF4-FFF2-40B4-BE49-F238E27FC236}">
                  <a16:creationId xmlns:a16="http://schemas.microsoft.com/office/drawing/2014/main" id="{791D5F8D-C6DA-D94C-8FDE-E7ADF083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4" name="AutoShape 7">
              <a:extLst>
                <a:ext uri="{FF2B5EF4-FFF2-40B4-BE49-F238E27FC236}">
                  <a16:creationId xmlns:a16="http://schemas.microsoft.com/office/drawing/2014/main" id="{0561FC47-1C82-D840-9333-81440CE06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5" name="AutoShape 8">
              <a:extLst>
                <a:ext uri="{FF2B5EF4-FFF2-40B4-BE49-F238E27FC236}">
                  <a16:creationId xmlns:a16="http://schemas.microsoft.com/office/drawing/2014/main" id="{8FDB7DF8-EC39-A947-B5F3-5737CC7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6" name="AutoShape 9">
              <a:extLst>
                <a:ext uri="{FF2B5EF4-FFF2-40B4-BE49-F238E27FC236}">
                  <a16:creationId xmlns:a16="http://schemas.microsoft.com/office/drawing/2014/main" id="{5B7A25FA-A5DB-0643-80CB-59B89BA71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7" name="AutoShape 10">
              <a:extLst>
                <a:ext uri="{FF2B5EF4-FFF2-40B4-BE49-F238E27FC236}">
                  <a16:creationId xmlns:a16="http://schemas.microsoft.com/office/drawing/2014/main" id="{F3678C65-E13F-3C42-BEB2-B6140027B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8" name="AutoShape 11">
              <a:extLst>
                <a:ext uri="{FF2B5EF4-FFF2-40B4-BE49-F238E27FC236}">
                  <a16:creationId xmlns:a16="http://schemas.microsoft.com/office/drawing/2014/main" id="{61F8B11B-BC87-3441-B847-BEA9FCECB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09" name="AutoShape 12">
              <a:extLst>
                <a:ext uri="{FF2B5EF4-FFF2-40B4-BE49-F238E27FC236}">
                  <a16:creationId xmlns:a16="http://schemas.microsoft.com/office/drawing/2014/main" id="{53736591-B5BB-FA40-9101-67580C6F4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0" name="AutoShape 13">
              <a:extLst>
                <a:ext uri="{FF2B5EF4-FFF2-40B4-BE49-F238E27FC236}">
                  <a16:creationId xmlns:a16="http://schemas.microsoft.com/office/drawing/2014/main" id="{86A40AA6-C8DB-1740-8142-B736BE5BB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1" name="AutoShape 14">
              <a:extLst>
                <a:ext uri="{FF2B5EF4-FFF2-40B4-BE49-F238E27FC236}">
                  <a16:creationId xmlns:a16="http://schemas.microsoft.com/office/drawing/2014/main" id="{8A7B01ED-F99D-1941-8E4C-C62A3B763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2" name="AutoShape 15">
              <a:extLst>
                <a:ext uri="{FF2B5EF4-FFF2-40B4-BE49-F238E27FC236}">
                  <a16:creationId xmlns:a16="http://schemas.microsoft.com/office/drawing/2014/main" id="{5D16C155-5C66-1A43-8277-2C73F3B8C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3" name="AutoShape 16">
              <a:extLst>
                <a:ext uri="{FF2B5EF4-FFF2-40B4-BE49-F238E27FC236}">
                  <a16:creationId xmlns:a16="http://schemas.microsoft.com/office/drawing/2014/main" id="{14477396-CA82-9845-9541-ABAB33AF6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4" name="AutoShape 17">
              <a:extLst>
                <a:ext uri="{FF2B5EF4-FFF2-40B4-BE49-F238E27FC236}">
                  <a16:creationId xmlns:a16="http://schemas.microsoft.com/office/drawing/2014/main" id="{D0FA0681-16EB-9344-9810-75A4CE52B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5" name="AutoShape 18">
              <a:extLst>
                <a:ext uri="{FF2B5EF4-FFF2-40B4-BE49-F238E27FC236}">
                  <a16:creationId xmlns:a16="http://schemas.microsoft.com/office/drawing/2014/main" id="{65C48A38-DE5E-1948-8DD0-51C5084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6" name="AutoShape 19">
              <a:extLst>
                <a:ext uri="{FF2B5EF4-FFF2-40B4-BE49-F238E27FC236}">
                  <a16:creationId xmlns:a16="http://schemas.microsoft.com/office/drawing/2014/main" id="{20A71691-3A70-3C41-9E4D-26F4938E3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7" name="AutoShape 20">
              <a:extLst>
                <a:ext uri="{FF2B5EF4-FFF2-40B4-BE49-F238E27FC236}">
                  <a16:creationId xmlns:a16="http://schemas.microsoft.com/office/drawing/2014/main" id="{AD861D1D-1202-9F45-9448-E6C3E4691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8" name="AutoShape 21">
              <a:extLst>
                <a:ext uri="{FF2B5EF4-FFF2-40B4-BE49-F238E27FC236}">
                  <a16:creationId xmlns:a16="http://schemas.microsoft.com/office/drawing/2014/main" id="{0310D1C9-4A53-9545-8947-52184592F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19" name="AutoShape 22">
              <a:extLst>
                <a:ext uri="{FF2B5EF4-FFF2-40B4-BE49-F238E27FC236}">
                  <a16:creationId xmlns:a16="http://schemas.microsoft.com/office/drawing/2014/main" id="{6E2C2D4B-5181-184D-AA69-7E5645CB3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0" name="AutoShape 23">
              <a:extLst>
                <a:ext uri="{FF2B5EF4-FFF2-40B4-BE49-F238E27FC236}">
                  <a16:creationId xmlns:a16="http://schemas.microsoft.com/office/drawing/2014/main" id="{FB9BC95E-E2FB-AB42-9C7C-31BE02CA2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1" name="AutoShape 24">
              <a:extLst>
                <a:ext uri="{FF2B5EF4-FFF2-40B4-BE49-F238E27FC236}">
                  <a16:creationId xmlns:a16="http://schemas.microsoft.com/office/drawing/2014/main" id="{605BAAFB-50CA-D043-A4C3-56E9A8F21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2" name="AutoShape 25">
              <a:extLst>
                <a:ext uri="{FF2B5EF4-FFF2-40B4-BE49-F238E27FC236}">
                  <a16:creationId xmlns:a16="http://schemas.microsoft.com/office/drawing/2014/main" id="{3797C235-6529-A94E-A46C-E2DEBAEC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3" name="AutoShape 26">
              <a:extLst>
                <a:ext uri="{FF2B5EF4-FFF2-40B4-BE49-F238E27FC236}">
                  <a16:creationId xmlns:a16="http://schemas.microsoft.com/office/drawing/2014/main" id="{BE6A43CE-9C48-8F48-AAC4-6D20A5B6C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4" name="AutoShape 27">
              <a:extLst>
                <a:ext uri="{FF2B5EF4-FFF2-40B4-BE49-F238E27FC236}">
                  <a16:creationId xmlns:a16="http://schemas.microsoft.com/office/drawing/2014/main" id="{626A2A04-9A7E-7F42-8469-80A23633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5" name="AutoShape 28">
              <a:extLst>
                <a:ext uri="{FF2B5EF4-FFF2-40B4-BE49-F238E27FC236}">
                  <a16:creationId xmlns:a16="http://schemas.microsoft.com/office/drawing/2014/main" id="{1FD50868-9A42-5D40-B781-77CC8BE8D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6" name="AutoShape 29">
              <a:extLst>
                <a:ext uri="{FF2B5EF4-FFF2-40B4-BE49-F238E27FC236}">
                  <a16:creationId xmlns:a16="http://schemas.microsoft.com/office/drawing/2014/main" id="{DC31603D-5776-5A49-8F8C-E87E1F86C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7" name="AutoShape 30">
              <a:extLst>
                <a:ext uri="{FF2B5EF4-FFF2-40B4-BE49-F238E27FC236}">
                  <a16:creationId xmlns:a16="http://schemas.microsoft.com/office/drawing/2014/main" id="{78F94C4D-4826-A440-9C24-EDCE8ED9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8" name="AutoShape 31">
              <a:extLst>
                <a:ext uri="{FF2B5EF4-FFF2-40B4-BE49-F238E27FC236}">
                  <a16:creationId xmlns:a16="http://schemas.microsoft.com/office/drawing/2014/main" id="{D8BF7AB9-B3EA-F14E-BF3E-6D4740FD5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29" name="AutoShape 32">
              <a:extLst>
                <a:ext uri="{FF2B5EF4-FFF2-40B4-BE49-F238E27FC236}">
                  <a16:creationId xmlns:a16="http://schemas.microsoft.com/office/drawing/2014/main" id="{9527D8E4-E9F3-2C47-9DDB-9C4B227FE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30" name="AutoShape 33">
              <a:extLst>
                <a:ext uri="{FF2B5EF4-FFF2-40B4-BE49-F238E27FC236}">
                  <a16:creationId xmlns:a16="http://schemas.microsoft.com/office/drawing/2014/main" id="{C44E76ED-860B-C54F-93F4-E43ED67A9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31" name="AutoShape 34">
              <a:extLst>
                <a:ext uri="{FF2B5EF4-FFF2-40B4-BE49-F238E27FC236}">
                  <a16:creationId xmlns:a16="http://schemas.microsoft.com/office/drawing/2014/main" id="{1EB805FC-BEE9-5546-8D3B-F35D86C65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32" name="AutoShape 35">
              <a:extLst>
                <a:ext uri="{FF2B5EF4-FFF2-40B4-BE49-F238E27FC236}">
                  <a16:creationId xmlns:a16="http://schemas.microsoft.com/office/drawing/2014/main" id="{DEE78356-4A3C-2943-94FD-30EFD7765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33" name="AutoShape 36">
              <a:extLst>
                <a:ext uri="{FF2B5EF4-FFF2-40B4-BE49-F238E27FC236}">
                  <a16:creationId xmlns:a16="http://schemas.microsoft.com/office/drawing/2014/main" id="{65A6C74A-4A7A-E04B-84ED-88FD482CB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2734" name="Rectangle 37">
              <a:extLst>
                <a:ext uri="{FF2B5EF4-FFF2-40B4-BE49-F238E27FC236}">
                  <a16:creationId xmlns:a16="http://schemas.microsoft.com/office/drawing/2014/main" id="{61D90CFA-5B04-8946-90E9-8AD320A4F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2643" name="Line 38">
            <a:extLst>
              <a:ext uri="{FF2B5EF4-FFF2-40B4-BE49-F238E27FC236}">
                <a16:creationId xmlns:a16="http://schemas.microsoft.com/office/drawing/2014/main" id="{C590C439-4DD3-E141-A48E-FCE0BAE3A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44" name="Line 39">
            <a:extLst>
              <a:ext uri="{FF2B5EF4-FFF2-40B4-BE49-F238E27FC236}">
                <a16:creationId xmlns:a16="http://schemas.microsoft.com/office/drawing/2014/main" id="{1C70A5A5-CDAB-F148-A928-80F4695A7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45" name="Line 40">
            <a:extLst>
              <a:ext uri="{FF2B5EF4-FFF2-40B4-BE49-F238E27FC236}">
                <a16:creationId xmlns:a16="http://schemas.microsoft.com/office/drawing/2014/main" id="{C6E108C2-267D-A148-B947-AF3268D1C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46" name="Line 41">
            <a:extLst>
              <a:ext uri="{FF2B5EF4-FFF2-40B4-BE49-F238E27FC236}">
                <a16:creationId xmlns:a16="http://schemas.microsoft.com/office/drawing/2014/main" id="{2A20F999-C9EA-B046-B0B7-1F77FBB68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47" name="Line 42">
            <a:extLst>
              <a:ext uri="{FF2B5EF4-FFF2-40B4-BE49-F238E27FC236}">
                <a16:creationId xmlns:a16="http://schemas.microsoft.com/office/drawing/2014/main" id="{AD54D119-36E1-DC41-BC00-A96C8259E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48" name="Line 43">
            <a:extLst>
              <a:ext uri="{FF2B5EF4-FFF2-40B4-BE49-F238E27FC236}">
                <a16:creationId xmlns:a16="http://schemas.microsoft.com/office/drawing/2014/main" id="{20B2CA9F-3F4B-5042-9255-A0CBA6A93D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49" name="Line 44">
            <a:extLst>
              <a:ext uri="{FF2B5EF4-FFF2-40B4-BE49-F238E27FC236}">
                <a16:creationId xmlns:a16="http://schemas.microsoft.com/office/drawing/2014/main" id="{39D74556-DBF1-1F46-A005-53C95BF0C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50" name="Line 45">
            <a:extLst>
              <a:ext uri="{FF2B5EF4-FFF2-40B4-BE49-F238E27FC236}">
                <a16:creationId xmlns:a16="http://schemas.microsoft.com/office/drawing/2014/main" id="{3865F0A5-6CFE-CD41-86C9-952D04CC4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51" name="Line 46">
            <a:extLst>
              <a:ext uri="{FF2B5EF4-FFF2-40B4-BE49-F238E27FC236}">
                <a16:creationId xmlns:a16="http://schemas.microsoft.com/office/drawing/2014/main" id="{8174B182-4D64-D944-BF92-08E5BC331E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52" name="Line 47">
            <a:extLst>
              <a:ext uri="{FF2B5EF4-FFF2-40B4-BE49-F238E27FC236}">
                <a16:creationId xmlns:a16="http://schemas.microsoft.com/office/drawing/2014/main" id="{C22BF192-F24D-A14A-8052-8800D4159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53" name="Oval 48">
            <a:extLst>
              <a:ext uri="{FF2B5EF4-FFF2-40B4-BE49-F238E27FC236}">
                <a16:creationId xmlns:a16="http://schemas.microsoft.com/office/drawing/2014/main" id="{0E8EA401-3925-5543-8E35-D2A8F76AF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54" name="Oval 49">
            <a:extLst>
              <a:ext uri="{FF2B5EF4-FFF2-40B4-BE49-F238E27FC236}">
                <a16:creationId xmlns:a16="http://schemas.microsoft.com/office/drawing/2014/main" id="{0B8A4684-5510-DF49-9FFE-B8FD88EB1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55" name="Oval 50">
            <a:extLst>
              <a:ext uri="{FF2B5EF4-FFF2-40B4-BE49-F238E27FC236}">
                <a16:creationId xmlns:a16="http://schemas.microsoft.com/office/drawing/2014/main" id="{35463916-957F-7149-BEAB-65733230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56" name="Oval 51">
            <a:extLst>
              <a:ext uri="{FF2B5EF4-FFF2-40B4-BE49-F238E27FC236}">
                <a16:creationId xmlns:a16="http://schemas.microsoft.com/office/drawing/2014/main" id="{19205C57-8604-8644-B928-0F5BD6B68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57" name="Line 52">
            <a:extLst>
              <a:ext uri="{FF2B5EF4-FFF2-40B4-BE49-F238E27FC236}">
                <a16:creationId xmlns:a16="http://schemas.microsoft.com/office/drawing/2014/main" id="{9C879AD4-DABD-0649-BEFE-AD1185D0D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58" name="Line 53">
            <a:extLst>
              <a:ext uri="{FF2B5EF4-FFF2-40B4-BE49-F238E27FC236}">
                <a16:creationId xmlns:a16="http://schemas.microsoft.com/office/drawing/2014/main" id="{D3A6361A-91C6-394F-8163-5D028BDEC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59" name="Oval 54">
            <a:extLst>
              <a:ext uri="{FF2B5EF4-FFF2-40B4-BE49-F238E27FC236}">
                <a16:creationId xmlns:a16="http://schemas.microsoft.com/office/drawing/2014/main" id="{4F2A2153-77F3-6347-A98C-E2001F9EB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60" name="Oval 55">
            <a:extLst>
              <a:ext uri="{FF2B5EF4-FFF2-40B4-BE49-F238E27FC236}">
                <a16:creationId xmlns:a16="http://schemas.microsoft.com/office/drawing/2014/main" id="{FB29DBD8-C1BE-F54E-8581-7D91BFDEB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61" name="Oval 56">
            <a:extLst>
              <a:ext uri="{FF2B5EF4-FFF2-40B4-BE49-F238E27FC236}">
                <a16:creationId xmlns:a16="http://schemas.microsoft.com/office/drawing/2014/main" id="{0307D09C-C6F5-954A-9C6B-954B60D89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62" name="Line 57">
            <a:extLst>
              <a:ext uri="{FF2B5EF4-FFF2-40B4-BE49-F238E27FC236}">
                <a16:creationId xmlns:a16="http://schemas.microsoft.com/office/drawing/2014/main" id="{9211E923-B333-B64E-A39B-132053975A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63" name="Line 58">
            <a:extLst>
              <a:ext uri="{FF2B5EF4-FFF2-40B4-BE49-F238E27FC236}">
                <a16:creationId xmlns:a16="http://schemas.microsoft.com/office/drawing/2014/main" id="{D3D3A29C-789A-F64F-8159-4C3EBC6A7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64" name="Oval 59">
            <a:extLst>
              <a:ext uri="{FF2B5EF4-FFF2-40B4-BE49-F238E27FC236}">
                <a16:creationId xmlns:a16="http://schemas.microsoft.com/office/drawing/2014/main" id="{C3CFC646-0DE9-D249-AA92-B51C63C56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65" name="Oval 60">
            <a:extLst>
              <a:ext uri="{FF2B5EF4-FFF2-40B4-BE49-F238E27FC236}">
                <a16:creationId xmlns:a16="http://schemas.microsoft.com/office/drawing/2014/main" id="{DAE37991-661E-504A-88D1-1D2F9EF91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66" name="Line 61">
            <a:extLst>
              <a:ext uri="{FF2B5EF4-FFF2-40B4-BE49-F238E27FC236}">
                <a16:creationId xmlns:a16="http://schemas.microsoft.com/office/drawing/2014/main" id="{87A6A962-201F-2641-A1D9-5E12956A5A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67" name="Line 62">
            <a:extLst>
              <a:ext uri="{FF2B5EF4-FFF2-40B4-BE49-F238E27FC236}">
                <a16:creationId xmlns:a16="http://schemas.microsoft.com/office/drawing/2014/main" id="{64416626-D210-4D4C-85F2-2A69F9E10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68" name="Oval 63">
            <a:extLst>
              <a:ext uri="{FF2B5EF4-FFF2-40B4-BE49-F238E27FC236}">
                <a16:creationId xmlns:a16="http://schemas.microsoft.com/office/drawing/2014/main" id="{95056472-4278-CB4E-9176-6D2ED9AFE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69" name="Line 64">
            <a:extLst>
              <a:ext uri="{FF2B5EF4-FFF2-40B4-BE49-F238E27FC236}">
                <a16:creationId xmlns:a16="http://schemas.microsoft.com/office/drawing/2014/main" id="{E2A1357E-95D4-DD44-9EEE-AADC98450C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70" name="Line 65">
            <a:extLst>
              <a:ext uri="{FF2B5EF4-FFF2-40B4-BE49-F238E27FC236}">
                <a16:creationId xmlns:a16="http://schemas.microsoft.com/office/drawing/2014/main" id="{1993CB8A-3CB3-0F47-B8AF-6070C22CA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71" name="Oval 66">
            <a:extLst>
              <a:ext uri="{FF2B5EF4-FFF2-40B4-BE49-F238E27FC236}">
                <a16:creationId xmlns:a16="http://schemas.microsoft.com/office/drawing/2014/main" id="{FFC9B156-6D98-2D44-AC89-126D6A8AF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72" name="Line 67">
            <a:extLst>
              <a:ext uri="{FF2B5EF4-FFF2-40B4-BE49-F238E27FC236}">
                <a16:creationId xmlns:a16="http://schemas.microsoft.com/office/drawing/2014/main" id="{4544581B-C1FA-B145-96D4-3CFE870D55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73" name="Line 68">
            <a:extLst>
              <a:ext uri="{FF2B5EF4-FFF2-40B4-BE49-F238E27FC236}">
                <a16:creationId xmlns:a16="http://schemas.microsoft.com/office/drawing/2014/main" id="{8BE4B904-37D8-424E-8D77-FCAEB54C3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74" name="Oval 69">
            <a:extLst>
              <a:ext uri="{FF2B5EF4-FFF2-40B4-BE49-F238E27FC236}">
                <a16:creationId xmlns:a16="http://schemas.microsoft.com/office/drawing/2014/main" id="{2DA1CAE1-41DD-E44F-A9F4-43186D45C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75" name="Oval 70">
            <a:extLst>
              <a:ext uri="{FF2B5EF4-FFF2-40B4-BE49-F238E27FC236}">
                <a16:creationId xmlns:a16="http://schemas.microsoft.com/office/drawing/2014/main" id="{58FC070E-FB13-7849-A914-863F793B4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76" name="Line 71">
            <a:extLst>
              <a:ext uri="{FF2B5EF4-FFF2-40B4-BE49-F238E27FC236}">
                <a16:creationId xmlns:a16="http://schemas.microsoft.com/office/drawing/2014/main" id="{C2F0B2F8-04CC-FC40-A4A5-ED57238F77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77" name="Line 72">
            <a:extLst>
              <a:ext uri="{FF2B5EF4-FFF2-40B4-BE49-F238E27FC236}">
                <a16:creationId xmlns:a16="http://schemas.microsoft.com/office/drawing/2014/main" id="{9C113527-97BC-534D-8C20-804FD7E118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78" name="Oval 73">
            <a:extLst>
              <a:ext uri="{FF2B5EF4-FFF2-40B4-BE49-F238E27FC236}">
                <a16:creationId xmlns:a16="http://schemas.microsoft.com/office/drawing/2014/main" id="{8FBE0703-7694-1A44-AE54-F627102B5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79" name="Oval 74">
            <a:extLst>
              <a:ext uri="{FF2B5EF4-FFF2-40B4-BE49-F238E27FC236}">
                <a16:creationId xmlns:a16="http://schemas.microsoft.com/office/drawing/2014/main" id="{BE312C88-6BAD-8448-AC5F-2E99F99D4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80" name="Line 75">
            <a:extLst>
              <a:ext uri="{FF2B5EF4-FFF2-40B4-BE49-F238E27FC236}">
                <a16:creationId xmlns:a16="http://schemas.microsoft.com/office/drawing/2014/main" id="{5EBE9171-87BB-B64F-8BD2-33DC69BFFD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81" name="Line 76">
            <a:extLst>
              <a:ext uri="{FF2B5EF4-FFF2-40B4-BE49-F238E27FC236}">
                <a16:creationId xmlns:a16="http://schemas.microsoft.com/office/drawing/2014/main" id="{F4883E55-B036-BB4A-B872-EE108B1A8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82" name="Oval 77">
            <a:extLst>
              <a:ext uri="{FF2B5EF4-FFF2-40B4-BE49-F238E27FC236}">
                <a16:creationId xmlns:a16="http://schemas.microsoft.com/office/drawing/2014/main" id="{323DB86E-AF73-9540-B408-CA04C6E9A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83" name="Oval 78">
            <a:extLst>
              <a:ext uri="{FF2B5EF4-FFF2-40B4-BE49-F238E27FC236}">
                <a16:creationId xmlns:a16="http://schemas.microsoft.com/office/drawing/2014/main" id="{E2103216-DC23-7344-B5D0-0D7BF5EE0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84" name="Line 79">
            <a:extLst>
              <a:ext uri="{FF2B5EF4-FFF2-40B4-BE49-F238E27FC236}">
                <a16:creationId xmlns:a16="http://schemas.microsoft.com/office/drawing/2014/main" id="{CB4D8720-F6C0-2B46-83BE-25F038564C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85" name="Line 80">
            <a:extLst>
              <a:ext uri="{FF2B5EF4-FFF2-40B4-BE49-F238E27FC236}">
                <a16:creationId xmlns:a16="http://schemas.microsoft.com/office/drawing/2014/main" id="{85A17DD1-8F19-514B-BA75-F80B17050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86" name="Oval 81">
            <a:extLst>
              <a:ext uri="{FF2B5EF4-FFF2-40B4-BE49-F238E27FC236}">
                <a16:creationId xmlns:a16="http://schemas.microsoft.com/office/drawing/2014/main" id="{D4FDA1C3-CBFC-C448-900F-DFC870D17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87" name="Oval 82">
            <a:extLst>
              <a:ext uri="{FF2B5EF4-FFF2-40B4-BE49-F238E27FC236}">
                <a16:creationId xmlns:a16="http://schemas.microsoft.com/office/drawing/2014/main" id="{8144C286-AA5C-9C4F-B445-DB08528D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88" name="Line 83">
            <a:extLst>
              <a:ext uri="{FF2B5EF4-FFF2-40B4-BE49-F238E27FC236}">
                <a16:creationId xmlns:a16="http://schemas.microsoft.com/office/drawing/2014/main" id="{9619236D-3A61-D741-A8E5-C42BA0571C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89" name="Line 84">
            <a:extLst>
              <a:ext uri="{FF2B5EF4-FFF2-40B4-BE49-F238E27FC236}">
                <a16:creationId xmlns:a16="http://schemas.microsoft.com/office/drawing/2014/main" id="{2746578E-D20F-CB41-94D6-526E685E9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90" name="Oval 85">
            <a:extLst>
              <a:ext uri="{FF2B5EF4-FFF2-40B4-BE49-F238E27FC236}">
                <a16:creationId xmlns:a16="http://schemas.microsoft.com/office/drawing/2014/main" id="{7181021A-968B-9E4E-B99F-38983C00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91" name="Oval 86">
            <a:extLst>
              <a:ext uri="{FF2B5EF4-FFF2-40B4-BE49-F238E27FC236}">
                <a16:creationId xmlns:a16="http://schemas.microsoft.com/office/drawing/2014/main" id="{B353A0B9-C663-3B4C-8E49-0A08A77CD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92" name="Line 87">
            <a:extLst>
              <a:ext uri="{FF2B5EF4-FFF2-40B4-BE49-F238E27FC236}">
                <a16:creationId xmlns:a16="http://schemas.microsoft.com/office/drawing/2014/main" id="{6CFDD0DE-11C2-9645-B58D-A3DF69FF51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93" name="Line 88">
            <a:extLst>
              <a:ext uri="{FF2B5EF4-FFF2-40B4-BE49-F238E27FC236}">
                <a16:creationId xmlns:a16="http://schemas.microsoft.com/office/drawing/2014/main" id="{1AA65D0F-B055-FB42-AB21-E85FAD3214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2" name="Rectangle 89">
            <a:extLst>
              <a:ext uri="{FF2B5EF4-FFF2-40B4-BE49-F238E27FC236}">
                <a16:creationId xmlns:a16="http://schemas.microsoft.com/office/drawing/2014/main" id="{D44EAF0D-7BF3-1B4A-9241-0E3015374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6924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Each time a new closest node is found, we can update the distance bounds.</a:t>
            </a:r>
          </a:p>
        </p:txBody>
      </p:sp>
      <p:sp>
        <p:nvSpPr>
          <p:cNvPr id="112695" name="Oval 90">
            <a:extLst>
              <a:ext uri="{FF2B5EF4-FFF2-40B4-BE49-F238E27FC236}">
                <a16:creationId xmlns:a16="http://schemas.microsoft.com/office/drawing/2014/main" id="{3E33466A-0D10-D044-9165-C5476B53B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96" name="Rectangle 91">
            <a:extLst>
              <a:ext uri="{FF2B5EF4-FFF2-40B4-BE49-F238E27FC236}">
                <a16:creationId xmlns:a16="http://schemas.microsoft.com/office/drawing/2014/main" id="{6E3E783C-3F31-4743-81D8-F64B0A773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200150"/>
            <a:ext cx="457200" cy="5715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97" name="Rectangle 92">
            <a:extLst>
              <a:ext uri="{FF2B5EF4-FFF2-40B4-BE49-F238E27FC236}">
                <a16:creationId xmlns:a16="http://schemas.microsoft.com/office/drawing/2014/main" id="{A1CF8226-8E2F-0D47-ADB0-49430720D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971800"/>
            <a:ext cx="228600" cy="228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698" name="AutoShape 94">
            <a:extLst>
              <a:ext uri="{FF2B5EF4-FFF2-40B4-BE49-F238E27FC236}">
                <a16:creationId xmlns:a16="http://schemas.microsoft.com/office/drawing/2014/main" id="{644BAE73-8483-2746-BEFB-C32E5FF98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2700" name="Oval 93">
            <a:extLst>
              <a:ext uri="{FF2B5EF4-FFF2-40B4-BE49-F238E27FC236}">
                <a16:creationId xmlns:a16="http://schemas.microsoft.com/office/drawing/2014/main" id="{D150CA19-8E68-4C4F-8C0E-120519966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485900"/>
            <a:ext cx="800100" cy="7429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D6CF87C-A38A-9149-B7C7-79C6765B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04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17F58-71D6-2443-93B5-198D4A55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Nearest Neighbor Algorithm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A71291-F224-F041-938C-2DA205BDF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Should we draft an athlete with the following profile: </a:t>
            </a:r>
          </a:p>
          <a:p>
            <a:pPr lvl="1"/>
            <a:r>
              <a:rPr lang="en-US" altLang="zh-TW" dirty="0"/>
              <a:t>&lt; SPEED= 6.75, AGILITY= </a:t>
            </a:r>
            <a:r>
              <a:rPr lang="en-US" altLang="zh-TW"/>
              <a:t>3 &gt; ?</a:t>
            </a:r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11A181-72D4-5648-AB04-9272BD42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5" y="2690040"/>
            <a:ext cx="2727984" cy="22324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B52961-B7EE-FB46-8AFE-28B1FC67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537" y="2690040"/>
            <a:ext cx="6128463" cy="17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678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3">
            <a:extLst>
              <a:ext uri="{FF2B5EF4-FFF2-40B4-BE49-F238E27FC236}">
                <a16:creationId xmlns:a16="http://schemas.microsoft.com/office/drawing/2014/main" id="{AF673B81-7ABA-4647-9399-ED946774C370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3729" name="AutoShape 4">
              <a:extLst>
                <a:ext uri="{FF2B5EF4-FFF2-40B4-BE49-F238E27FC236}">
                  <a16:creationId xmlns:a16="http://schemas.microsoft.com/office/drawing/2014/main" id="{772156B0-52EB-474B-BFC3-4B5C1C867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0" name="AutoShape 5">
              <a:extLst>
                <a:ext uri="{FF2B5EF4-FFF2-40B4-BE49-F238E27FC236}">
                  <a16:creationId xmlns:a16="http://schemas.microsoft.com/office/drawing/2014/main" id="{C0D9BDF8-EB47-4D45-AEF3-7540ABEE0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1" name="AutoShape 6">
              <a:extLst>
                <a:ext uri="{FF2B5EF4-FFF2-40B4-BE49-F238E27FC236}">
                  <a16:creationId xmlns:a16="http://schemas.microsoft.com/office/drawing/2014/main" id="{2AC51D30-447E-2F4E-9566-3E996BCC9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2" name="AutoShape 7">
              <a:extLst>
                <a:ext uri="{FF2B5EF4-FFF2-40B4-BE49-F238E27FC236}">
                  <a16:creationId xmlns:a16="http://schemas.microsoft.com/office/drawing/2014/main" id="{6BC76D2A-B384-6547-8C15-4EAAEFE7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3" name="AutoShape 8">
              <a:extLst>
                <a:ext uri="{FF2B5EF4-FFF2-40B4-BE49-F238E27FC236}">
                  <a16:creationId xmlns:a16="http://schemas.microsoft.com/office/drawing/2014/main" id="{4E34C474-5D06-C947-90E3-E070B07A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4" name="AutoShape 9">
              <a:extLst>
                <a:ext uri="{FF2B5EF4-FFF2-40B4-BE49-F238E27FC236}">
                  <a16:creationId xmlns:a16="http://schemas.microsoft.com/office/drawing/2014/main" id="{00F0F44D-F8AA-CE40-A00E-FE147F1D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5" name="AutoShape 10">
              <a:extLst>
                <a:ext uri="{FF2B5EF4-FFF2-40B4-BE49-F238E27FC236}">
                  <a16:creationId xmlns:a16="http://schemas.microsoft.com/office/drawing/2014/main" id="{B8A27F5F-1140-264F-8C12-20F6177C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6" name="AutoShape 11">
              <a:extLst>
                <a:ext uri="{FF2B5EF4-FFF2-40B4-BE49-F238E27FC236}">
                  <a16:creationId xmlns:a16="http://schemas.microsoft.com/office/drawing/2014/main" id="{3F28961C-8F83-7B40-BEBA-0E6A6560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7" name="AutoShape 12">
              <a:extLst>
                <a:ext uri="{FF2B5EF4-FFF2-40B4-BE49-F238E27FC236}">
                  <a16:creationId xmlns:a16="http://schemas.microsoft.com/office/drawing/2014/main" id="{0B6357F8-2568-A04A-A972-1A7591003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8" name="AutoShape 13">
              <a:extLst>
                <a:ext uri="{FF2B5EF4-FFF2-40B4-BE49-F238E27FC236}">
                  <a16:creationId xmlns:a16="http://schemas.microsoft.com/office/drawing/2014/main" id="{EA38FD01-3805-414C-93AB-EFFC83178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39" name="AutoShape 14">
              <a:extLst>
                <a:ext uri="{FF2B5EF4-FFF2-40B4-BE49-F238E27FC236}">
                  <a16:creationId xmlns:a16="http://schemas.microsoft.com/office/drawing/2014/main" id="{0F180255-18C7-334C-8250-F328E6541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0" name="AutoShape 15">
              <a:extLst>
                <a:ext uri="{FF2B5EF4-FFF2-40B4-BE49-F238E27FC236}">
                  <a16:creationId xmlns:a16="http://schemas.microsoft.com/office/drawing/2014/main" id="{40B1D5C3-299D-4E45-8D1B-24B2D3EE5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1" name="AutoShape 16">
              <a:extLst>
                <a:ext uri="{FF2B5EF4-FFF2-40B4-BE49-F238E27FC236}">
                  <a16:creationId xmlns:a16="http://schemas.microsoft.com/office/drawing/2014/main" id="{F5217B3D-5FF2-174F-BD65-ED8E70F4D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2" name="AutoShape 17">
              <a:extLst>
                <a:ext uri="{FF2B5EF4-FFF2-40B4-BE49-F238E27FC236}">
                  <a16:creationId xmlns:a16="http://schemas.microsoft.com/office/drawing/2014/main" id="{4B96D178-FFA0-3548-824E-772443FAF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3" name="AutoShape 18">
              <a:extLst>
                <a:ext uri="{FF2B5EF4-FFF2-40B4-BE49-F238E27FC236}">
                  <a16:creationId xmlns:a16="http://schemas.microsoft.com/office/drawing/2014/main" id="{296350A6-D2DF-9F44-80E5-4435F7AF8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4" name="AutoShape 19">
              <a:extLst>
                <a:ext uri="{FF2B5EF4-FFF2-40B4-BE49-F238E27FC236}">
                  <a16:creationId xmlns:a16="http://schemas.microsoft.com/office/drawing/2014/main" id="{3F02EB8F-7F9F-8F41-AC69-DF4E0CCEA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5" name="AutoShape 20">
              <a:extLst>
                <a:ext uri="{FF2B5EF4-FFF2-40B4-BE49-F238E27FC236}">
                  <a16:creationId xmlns:a16="http://schemas.microsoft.com/office/drawing/2014/main" id="{D7A46D62-952B-7647-A433-A44EF1218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6" name="AutoShape 21">
              <a:extLst>
                <a:ext uri="{FF2B5EF4-FFF2-40B4-BE49-F238E27FC236}">
                  <a16:creationId xmlns:a16="http://schemas.microsoft.com/office/drawing/2014/main" id="{9E87235A-F241-CC4E-A50B-074C1DC5F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7" name="AutoShape 22">
              <a:extLst>
                <a:ext uri="{FF2B5EF4-FFF2-40B4-BE49-F238E27FC236}">
                  <a16:creationId xmlns:a16="http://schemas.microsoft.com/office/drawing/2014/main" id="{8C27DF4A-DB87-9241-B855-EBACA4EF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8" name="AutoShape 23">
              <a:extLst>
                <a:ext uri="{FF2B5EF4-FFF2-40B4-BE49-F238E27FC236}">
                  <a16:creationId xmlns:a16="http://schemas.microsoft.com/office/drawing/2014/main" id="{94A23691-551A-1F4D-AA72-9A07DBFA0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49" name="AutoShape 24">
              <a:extLst>
                <a:ext uri="{FF2B5EF4-FFF2-40B4-BE49-F238E27FC236}">
                  <a16:creationId xmlns:a16="http://schemas.microsoft.com/office/drawing/2014/main" id="{88992344-1D84-B941-971B-B3F0721F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0" name="AutoShape 25">
              <a:extLst>
                <a:ext uri="{FF2B5EF4-FFF2-40B4-BE49-F238E27FC236}">
                  <a16:creationId xmlns:a16="http://schemas.microsoft.com/office/drawing/2014/main" id="{71A45AC9-7FCA-F643-A1C4-5316553F9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1" name="AutoShape 26">
              <a:extLst>
                <a:ext uri="{FF2B5EF4-FFF2-40B4-BE49-F238E27FC236}">
                  <a16:creationId xmlns:a16="http://schemas.microsoft.com/office/drawing/2014/main" id="{D60F1C61-F414-4E49-9519-224EEF13C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2" name="AutoShape 27">
              <a:extLst>
                <a:ext uri="{FF2B5EF4-FFF2-40B4-BE49-F238E27FC236}">
                  <a16:creationId xmlns:a16="http://schemas.microsoft.com/office/drawing/2014/main" id="{9CB158B6-22F6-024D-AA38-C0100E62C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3" name="AutoShape 28">
              <a:extLst>
                <a:ext uri="{FF2B5EF4-FFF2-40B4-BE49-F238E27FC236}">
                  <a16:creationId xmlns:a16="http://schemas.microsoft.com/office/drawing/2014/main" id="{A920F1CC-EB35-1943-A361-3436D0481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4" name="AutoShape 29">
              <a:extLst>
                <a:ext uri="{FF2B5EF4-FFF2-40B4-BE49-F238E27FC236}">
                  <a16:creationId xmlns:a16="http://schemas.microsoft.com/office/drawing/2014/main" id="{95D102E1-8D44-1140-8F8F-4F65826A3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5" name="AutoShape 30">
              <a:extLst>
                <a:ext uri="{FF2B5EF4-FFF2-40B4-BE49-F238E27FC236}">
                  <a16:creationId xmlns:a16="http://schemas.microsoft.com/office/drawing/2014/main" id="{EF82FEB2-339E-D845-8222-C8C3C9C4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6" name="AutoShape 31">
              <a:extLst>
                <a:ext uri="{FF2B5EF4-FFF2-40B4-BE49-F238E27FC236}">
                  <a16:creationId xmlns:a16="http://schemas.microsoft.com/office/drawing/2014/main" id="{B037CD7E-C154-2744-9735-4DD556D19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7" name="AutoShape 32">
              <a:extLst>
                <a:ext uri="{FF2B5EF4-FFF2-40B4-BE49-F238E27FC236}">
                  <a16:creationId xmlns:a16="http://schemas.microsoft.com/office/drawing/2014/main" id="{3B978F1D-2CA1-4B4B-8A62-57315DD8B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8" name="AutoShape 33">
              <a:extLst>
                <a:ext uri="{FF2B5EF4-FFF2-40B4-BE49-F238E27FC236}">
                  <a16:creationId xmlns:a16="http://schemas.microsoft.com/office/drawing/2014/main" id="{C2EB50CE-217A-3D4A-9C71-98154B9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59" name="AutoShape 34">
              <a:extLst>
                <a:ext uri="{FF2B5EF4-FFF2-40B4-BE49-F238E27FC236}">
                  <a16:creationId xmlns:a16="http://schemas.microsoft.com/office/drawing/2014/main" id="{CF0CC55B-1128-804B-B8A8-21D39C7CE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60" name="AutoShape 35">
              <a:extLst>
                <a:ext uri="{FF2B5EF4-FFF2-40B4-BE49-F238E27FC236}">
                  <a16:creationId xmlns:a16="http://schemas.microsoft.com/office/drawing/2014/main" id="{F5DA4F1E-CD72-6245-B387-7AB195701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61" name="AutoShape 36">
              <a:extLst>
                <a:ext uri="{FF2B5EF4-FFF2-40B4-BE49-F238E27FC236}">
                  <a16:creationId xmlns:a16="http://schemas.microsoft.com/office/drawing/2014/main" id="{C20B36A1-D930-3648-8936-6F3585FA0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3762" name="Rectangle 37">
              <a:extLst>
                <a:ext uri="{FF2B5EF4-FFF2-40B4-BE49-F238E27FC236}">
                  <a16:creationId xmlns:a16="http://schemas.microsoft.com/office/drawing/2014/main" id="{8853081C-49E7-5145-8F74-6C9326168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3667" name="Line 38">
            <a:extLst>
              <a:ext uri="{FF2B5EF4-FFF2-40B4-BE49-F238E27FC236}">
                <a16:creationId xmlns:a16="http://schemas.microsoft.com/office/drawing/2014/main" id="{7B6282AE-E0A4-364C-9267-ED0BE9396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68" name="Line 39">
            <a:extLst>
              <a:ext uri="{FF2B5EF4-FFF2-40B4-BE49-F238E27FC236}">
                <a16:creationId xmlns:a16="http://schemas.microsoft.com/office/drawing/2014/main" id="{784FBEF3-DC89-1346-A319-6CB8D1750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69" name="Line 40">
            <a:extLst>
              <a:ext uri="{FF2B5EF4-FFF2-40B4-BE49-F238E27FC236}">
                <a16:creationId xmlns:a16="http://schemas.microsoft.com/office/drawing/2014/main" id="{6AB55196-699F-E644-A2FC-BED54A894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0" name="Line 41">
            <a:extLst>
              <a:ext uri="{FF2B5EF4-FFF2-40B4-BE49-F238E27FC236}">
                <a16:creationId xmlns:a16="http://schemas.microsoft.com/office/drawing/2014/main" id="{D6F92118-EB41-6040-9199-0B736749D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1" name="Line 42">
            <a:extLst>
              <a:ext uri="{FF2B5EF4-FFF2-40B4-BE49-F238E27FC236}">
                <a16:creationId xmlns:a16="http://schemas.microsoft.com/office/drawing/2014/main" id="{C8F1114C-9040-F54F-B3A9-1582F5FA9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2" name="Line 43">
            <a:extLst>
              <a:ext uri="{FF2B5EF4-FFF2-40B4-BE49-F238E27FC236}">
                <a16:creationId xmlns:a16="http://schemas.microsoft.com/office/drawing/2014/main" id="{6D9BFED4-5CEA-C84C-9072-4443138404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3" name="Line 44">
            <a:extLst>
              <a:ext uri="{FF2B5EF4-FFF2-40B4-BE49-F238E27FC236}">
                <a16:creationId xmlns:a16="http://schemas.microsoft.com/office/drawing/2014/main" id="{EFDA2E81-AF62-BB4F-9984-C9310AF47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4" name="Line 45">
            <a:extLst>
              <a:ext uri="{FF2B5EF4-FFF2-40B4-BE49-F238E27FC236}">
                <a16:creationId xmlns:a16="http://schemas.microsoft.com/office/drawing/2014/main" id="{5903F1B8-3953-AF4B-AD7C-4F59FEBAA4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5" name="Line 46">
            <a:extLst>
              <a:ext uri="{FF2B5EF4-FFF2-40B4-BE49-F238E27FC236}">
                <a16:creationId xmlns:a16="http://schemas.microsoft.com/office/drawing/2014/main" id="{777AF31A-A0B5-A842-9B67-4ED494258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6" name="Line 47">
            <a:extLst>
              <a:ext uri="{FF2B5EF4-FFF2-40B4-BE49-F238E27FC236}">
                <a16:creationId xmlns:a16="http://schemas.microsoft.com/office/drawing/2014/main" id="{CE60F088-38D4-1240-BAC0-7DC3B173E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77" name="Oval 48">
            <a:extLst>
              <a:ext uri="{FF2B5EF4-FFF2-40B4-BE49-F238E27FC236}">
                <a16:creationId xmlns:a16="http://schemas.microsoft.com/office/drawing/2014/main" id="{162DC729-63CB-6C43-90C8-9FEAA7F7A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78" name="Oval 49">
            <a:extLst>
              <a:ext uri="{FF2B5EF4-FFF2-40B4-BE49-F238E27FC236}">
                <a16:creationId xmlns:a16="http://schemas.microsoft.com/office/drawing/2014/main" id="{F3D3CE5F-C035-C744-BA54-8558996C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79" name="Oval 50">
            <a:extLst>
              <a:ext uri="{FF2B5EF4-FFF2-40B4-BE49-F238E27FC236}">
                <a16:creationId xmlns:a16="http://schemas.microsoft.com/office/drawing/2014/main" id="{DA182438-B1F0-244E-A44A-756696DE8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80" name="Oval 51">
            <a:extLst>
              <a:ext uri="{FF2B5EF4-FFF2-40B4-BE49-F238E27FC236}">
                <a16:creationId xmlns:a16="http://schemas.microsoft.com/office/drawing/2014/main" id="{D383C56F-3647-6A40-AEDA-532284E0D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81" name="Line 52">
            <a:extLst>
              <a:ext uri="{FF2B5EF4-FFF2-40B4-BE49-F238E27FC236}">
                <a16:creationId xmlns:a16="http://schemas.microsoft.com/office/drawing/2014/main" id="{EF043070-0E2D-3A4D-BFBB-21AC6AB3E5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82" name="Line 53">
            <a:extLst>
              <a:ext uri="{FF2B5EF4-FFF2-40B4-BE49-F238E27FC236}">
                <a16:creationId xmlns:a16="http://schemas.microsoft.com/office/drawing/2014/main" id="{BE10A648-FA5C-C949-B652-E9A22C26B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83" name="Oval 54">
            <a:extLst>
              <a:ext uri="{FF2B5EF4-FFF2-40B4-BE49-F238E27FC236}">
                <a16:creationId xmlns:a16="http://schemas.microsoft.com/office/drawing/2014/main" id="{9861C7A5-E5F4-244C-9960-AFC30C039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84" name="Oval 55">
            <a:extLst>
              <a:ext uri="{FF2B5EF4-FFF2-40B4-BE49-F238E27FC236}">
                <a16:creationId xmlns:a16="http://schemas.microsoft.com/office/drawing/2014/main" id="{3970D978-A6EE-7C48-BC26-7BD511A68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85" name="Oval 56">
            <a:extLst>
              <a:ext uri="{FF2B5EF4-FFF2-40B4-BE49-F238E27FC236}">
                <a16:creationId xmlns:a16="http://schemas.microsoft.com/office/drawing/2014/main" id="{AD01E0F1-0ACF-8349-9237-0631299ED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86" name="Line 57">
            <a:extLst>
              <a:ext uri="{FF2B5EF4-FFF2-40B4-BE49-F238E27FC236}">
                <a16:creationId xmlns:a16="http://schemas.microsoft.com/office/drawing/2014/main" id="{939F9E80-6F8D-FF42-871E-44CA8C2549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87" name="Line 58">
            <a:extLst>
              <a:ext uri="{FF2B5EF4-FFF2-40B4-BE49-F238E27FC236}">
                <a16:creationId xmlns:a16="http://schemas.microsoft.com/office/drawing/2014/main" id="{70DB4CB2-39A5-0741-8B92-4E00F7BA4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88" name="Oval 59">
            <a:extLst>
              <a:ext uri="{FF2B5EF4-FFF2-40B4-BE49-F238E27FC236}">
                <a16:creationId xmlns:a16="http://schemas.microsoft.com/office/drawing/2014/main" id="{0FE6170D-C09F-564D-B45B-507875E87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89" name="Oval 60">
            <a:extLst>
              <a:ext uri="{FF2B5EF4-FFF2-40B4-BE49-F238E27FC236}">
                <a16:creationId xmlns:a16="http://schemas.microsoft.com/office/drawing/2014/main" id="{B2263300-9CCA-9C44-A8A2-26514BBC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90" name="Line 61">
            <a:extLst>
              <a:ext uri="{FF2B5EF4-FFF2-40B4-BE49-F238E27FC236}">
                <a16:creationId xmlns:a16="http://schemas.microsoft.com/office/drawing/2014/main" id="{580EE396-72EA-A04F-ACC8-D3072BDB5F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91" name="Line 62">
            <a:extLst>
              <a:ext uri="{FF2B5EF4-FFF2-40B4-BE49-F238E27FC236}">
                <a16:creationId xmlns:a16="http://schemas.microsoft.com/office/drawing/2014/main" id="{784A5E41-7610-8542-9C1F-C37B371D7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92" name="Oval 63">
            <a:extLst>
              <a:ext uri="{FF2B5EF4-FFF2-40B4-BE49-F238E27FC236}">
                <a16:creationId xmlns:a16="http://schemas.microsoft.com/office/drawing/2014/main" id="{31054AA3-A1C9-B843-AFA1-852D59A4D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93" name="Line 64">
            <a:extLst>
              <a:ext uri="{FF2B5EF4-FFF2-40B4-BE49-F238E27FC236}">
                <a16:creationId xmlns:a16="http://schemas.microsoft.com/office/drawing/2014/main" id="{8E44338D-F2D4-D24F-8524-C425548876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94" name="Line 65">
            <a:extLst>
              <a:ext uri="{FF2B5EF4-FFF2-40B4-BE49-F238E27FC236}">
                <a16:creationId xmlns:a16="http://schemas.microsoft.com/office/drawing/2014/main" id="{C1F94E49-5647-E348-A10A-5E16648E4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95" name="Oval 66">
            <a:extLst>
              <a:ext uri="{FF2B5EF4-FFF2-40B4-BE49-F238E27FC236}">
                <a16:creationId xmlns:a16="http://schemas.microsoft.com/office/drawing/2014/main" id="{639AA157-D444-F64C-B2F5-9C859C1A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96" name="Line 67">
            <a:extLst>
              <a:ext uri="{FF2B5EF4-FFF2-40B4-BE49-F238E27FC236}">
                <a16:creationId xmlns:a16="http://schemas.microsoft.com/office/drawing/2014/main" id="{8A9C9A0E-A4BB-9D4C-A3D4-4FDC65CD8D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97" name="Line 68">
            <a:extLst>
              <a:ext uri="{FF2B5EF4-FFF2-40B4-BE49-F238E27FC236}">
                <a16:creationId xmlns:a16="http://schemas.microsoft.com/office/drawing/2014/main" id="{AB8D420C-2B5E-A146-B084-E3F3F3401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698" name="Oval 69">
            <a:extLst>
              <a:ext uri="{FF2B5EF4-FFF2-40B4-BE49-F238E27FC236}">
                <a16:creationId xmlns:a16="http://schemas.microsoft.com/office/drawing/2014/main" id="{1CC3CF86-FF57-0B45-BD55-B25F5E1F2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699" name="Oval 70">
            <a:extLst>
              <a:ext uri="{FF2B5EF4-FFF2-40B4-BE49-F238E27FC236}">
                <a16:creationId xmlns:a16="http://schemas.microsoft.com/office/drawing/2014/main" id="{734C14AA-FABA-7D4B-9229-9B5177F58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00" name="Line 71">
            <a:extLst>
              <a:ext uri="{FF2B5EF4-FFF2-40B4-BE49-F238E27FC236}">
                <a16:creationId xmlns:a16="http://schemas.microsoft.com/office/drawing/2014/main" id="{2B0909E7-A7FC-8C4C-BE40-40279035D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01" name="Line 72">
            <a:extLst>
              <a:ext uri="{FF2B5EF4-FFF2-40B4-BE49-F238E27FC236}">
                <a16:creationId xmlns:a16="http://schemas.microsoft.com/office/drawing/2014/main" id="{13DD5F53-3B77-104C-87F3-B960E30E1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02" name="Oval 73">
            <a:extLst>
              <a:ext uri="{FF2B5EF4-FFF2-40B4-BE49-F238E27FC236}">
                <a16:creationId xmlns:a16="http://schemas.microsoft.com/office/drawing/2014/main" id="{66AAACC3-0E48-844C-BFC6-4B7A28385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03" name="Oval 74">
            <a:extLst>
              <a:ext uri="{FF2B5EF4-FFF2-40B4-BE49-F238E27FC236}">
                <a16:creationId xmlns:a16="http://schemas.microsoft.com/office/drawing/2014/main" id="{928C8AE0-6F3E-9D4C-9ACA-64269444D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04" name="Line 75">
            <a:extLst>
              <a:ext uri="{FF2B5EF4-FFF2-40B4-BE49-F238E27FC236}">
                <a16:creationId xmlns:a16="http://schemas.microsoft.com/office/drawing/2014/main" id="{2919D600-61BA-FE4D-B9A5-23E0E90E1A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05" name="Line 76">
            <a:extLst>
              <a:ext uri="{FF2B5EF4-FFF2-40B4-BE49-F238E27FC236}">
                <a16:creationId xmlns:a16="http://schemas.microsoft.com/office/drawing/2014/main" id="{4A71B490-F8E2-0A41-887E-F5E2E3CB50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06" name="Oval 77">
            <a:extLst>
              <a:ext uri="{FF2B5EF4-FFF2-40B4-BE49-F238E27FC236}">
                <a16:creationId xmlns:a16="http://schemas.microsoft.com/office/drawing/2014/main" id="{EA86DDCD-F9B1-9F48-BE93-2AC39056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07" name="Oval 78">
            <a:extLst>
              <a:ext uri="{FF2B5EF4-FFF2-40B4-BE49-F238E27FC236}">
                <a16:creationId xmlns:a16="http://schemas.microsoft.com/office/drawing/2014/main" id="{9608ABF9-6F77-3D4B-87EF-838B580B1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08" name="Line 79">
            <a:extLst>
              <a:ext uri="{FF2B5EF4-FFF2-40B4-BE49-F238E27FC236}">
                <a16:creationId xmlns:a16="http://schemas.microsoft.com/office/drawing/2014/main" id="{339C2366-4C6B-E443-8AAB-D0CEEA7138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09" name="Line 80">
            <a:extLst>
              <a:ext uri="{FF2B5EF4-FFF2-40B4-BE49-F238E27FC236}">
                <a16:creationId xmlns:a16="http://schemas.microsoft.com/office/drawing/2014/main" id="{CEEDFEE5-2494-4B4F-B12C-0B1293DF1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10" name="Oval 81">
            <a:extLst>
              <a:ext uri="{FF2B5EF4-FFF2-40B4-BE49-F238E27FC236}">
                <a16:creationId xmlns:a16="http://schemas.microsoft.com/office/drawing/2014/main" id="{55FC6C66-B057-EA47-B1D5-500B2D3F8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11" name="Oval 82">
            <a:extLst>
              <a:ext uri="{FF2B5EF4-FFF2-40B4-BE49-F238E27FC236}">
                <a16:creationId xmlns:a16="http://schemas.microsoft.com/office/drawing/2014/main" id="{0B3C860C-52E9-6E42-909A-C86411CCE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12" name="Line 83">
            <a:extLst>
              <a:ext uri="{FF2B5EF4-FFF2-40B4-BE49-F238E27FC236}">
                <a16:creationId xmlns:a16="http://schemas.microsoft.com/office/drawing/2014/main" id="{F8E569C8-2D2B-394F-BD86-D8AA42DACC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13" name="Line 84">
            <a:extLst>
              <a:ext uri="{FF2B5EF4-FFF2-40B4-BE49-F238E27FC236}">
                <a16:creationId xmlns:a16="http://schemas.microsoft.com/office/drawing/2014/main" id="{37B50E49-7D8D-934D-8758-3383225DD1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14" name="Oval 85">
            <a:extLst>
              <a:ext uri="{FF2B5EF4-FFF2-40B4-BE49-F238E27FC236}">
                <a16:creationId xmlns:a16="http://schemas.microsoft.com/office/drawing/2014/main" id="{BB6E361E-088D-D143-9354-BDEA07FBE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15" name="Oval 86">
            <a:extLst>
              <a:ext uri="{FF2B5EF4-FFF2-40B4-BE49-F238E27FC236}">
                <a16:creationId xmlns:a16="http://schemas.microsoft.com/office/drawing/2014/main" id="{0F0CE531-8FBE-EC47-85FE-ED3155164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16" name="Line 87">
            <a:extLst>
              <a:ext uri="{FF2B5EF4-FFF2-40B4-BE49-F238E27FC236}">
                <a16:creationId xmlns:a16="http://schemas.microsoft.com/office/drawing/2014/main" id="{245DC125-BC9E-404D-B4EE-AD20AB8819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17" name="Line 88">
            <a:extLst>
              <a:ext uri="{FF2B5EF4-FFF2-40B4-BE49-F238E27FC236}">
                <a16:creationId xmlns:a16="http://schemas.microsoft.com/office/drawing/2014/main" id="{120AED5A-490C-8C46-A024-4282C2CFF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09622" name="Rectangle 89">
            <a:extLst>
              <a:ext uri="{FF2B5EF4-FFF2-40B4-BE49-F238E27FC236}">
                <a16:creationId xmlns:a16="http://schemas.microsoft.com/office/drawing/2014/main" id="{7FC23906-B8B5-4242-9F63-595C98CEA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1"/>
            <a:ext cx="6366272" cy="6924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Each time a new closest node is found, we can update the distance bounds.</a:t>
            </a:r>
          </a:p>
        </p:txBody>
      </p:sp>
      <p:sp>
        <p:nvSpPr>
          <p:cNvPr id="113719" name="Oval 90">
            <a:extLst>
              <a:ext uri="{FF2B5EF4-FFF2-40B4-BE49-F238E27FC236}">
                <a16:creationId xmlns:a16="http://schemas.microsoft.com/office/drawing/2014/main" id="{0B962955-699A-A14C-AB8E-315ADB958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20" name="Rectangle 91">
            <a:extLst>
              <a:ext uri="{FF2B5EF4-FFF2-40B4-BE49-F238E27FC236}">
                <a16:creationId xmlns:a16="http://schemas.microsoft.com/office/drawing/2014/main" id="{71344229-58DA-E84C-AAB2-D214591B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200150"/>
            <a:ext cx="457200" cy="5715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21" name="Rectangle 92">
            <a:extLst>
              <a:ext uri="{FF2B5EF4-FFF2-40B4-BE49-F238E27FC236}">
                <a16:creationId xmlns:a16="http://schemas.microsoft.com/office/drawing/2014/main" id="{4DA7EC20-CCDF-3441-8C9A-0A916CD34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971800"/>
            <a:ext cx="228600" cy="228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22" name="Oval 93">
            <a:extLst>
              <a:ext uri="{FF2B5EF4-FFF2-40B4-BE49-F238E27FC236}">
                <a16:creationId xmlns:a16="http://schemas.microsoft.com/office/drawing/2014/main" id="{7018EE5A-3A9C-E247-9667-E9CEA20C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1714500"/>
            <a:ext cx="285750" cy="2857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23" name="AutoShape 94">
            <a:extLst>
              <a:ext uri="{FF2B5EF4-FFF2-40B4-BE49-F238E27FC236}">
                <a16:creationId xmlns:a16="http://schemas.microsoft.com/office/drawing/2014/main" id="{54A3D925-E7D4-1040-B4B4-0772EA090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3724" name="Line 95">
            <a:extLst>
              <a:ext uri="{FF2B5EF4-FFF2-40B4-BE49-F238E27FC236}">
                <a16:creationId xmlns:a16="http://schemas.microsoft.com/office/drawing/2014/main" id="{3A8C0CC8-F051-444B-B18B-DC44F55BDF7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43250" y="1714500"/>
            <a:ext cx="5715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25" name="Line 96">
            <a:extLst>
              <a:ext uri="{FF2B5EF4-FFF2-40B4-BE49-F238E27FC236}">
                <a16:creationId xmlns:a16="http://schemas.microsoft.com/office/drawing/2014/main" id="{95263564-A05F-B14E-9F31-C1D60E36A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1771650"/>
            <a:ext cx="571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26" name="Line 97">
            <a:extLst>
              <a:ext uri="{FF2B5EF4-FFF2-40B4-BE49-F238E27FC236}">
                <a16:creationId xmlns:a16="http://schemas.microsoft.com/office/drawing/2014/main" id="{7ED8FED3-4D2A-E34E-A40F-37EC724031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1657350"/>
            <a:ext cx="571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3727" name="Line 98">
            <a:extLst>
              <a:ext uri="{FF2B5EF4-FFF2-40B4-BE49-F238E27FC236}">
                <a16:creationId xmlns:a16="http://schemas.microsoft.com/office/drawing/2014/main" id="{AF2D9F3A-5CFE-CE4D-9596-6219D0B842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1771650"/>
            <a:ext cx="1714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A75B6EF-9B60-5443-86A5-B646F8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640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3">
            <a:extLst>
              <a:ext uri="{FF2B5EF4-FFF2-40B4-BE49-F238E27FC236}">
                <a16:creationId xmlns:a16="http://schemas.microsoft.com/office/drawing/2014/main" id="{6D8068D8-305A-8941-8BF2-18B33A088573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4750" name="AutoShape 4">
              <a:extLst>
                <a:ext uri="{FF2B5EF4-FFF2-40B4-BE49-F238E27FC236}">
                  <a16:creationId xmlns:a16="http://schemas.microsoft.com/office/drawing/2014/main" id="{CD21CE3F-07C1-F24B-97D9-1F712924D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1" name="AutoShape 5">
              <a:extLst>
                <a:ext uri="{FF2B5EF4-FFF2-40B4-BE49-F238E27FC236}">
                  <a16:creationId xmlns:a16="http://schemas.microsoft.com/office/drawing/2014/main" id="{1247FA58-84E2-DF40-9FE5-7B04C07E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2" name="AutoShape 6">
              <a:extLst>
                <a:ext uri="{FF2B5EF4-FFF2-40B4-BE49-F238E27FC236}">
                  <a16:creationId xmlns:a16="http://schemas.microsoft.com/office/drawing/2014/main" id="{C9D07A8F-5A6E-FA48-ABF6-A68AB357F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3" name="AutoShape 7">
              <a:extLst>
                <a:ext uri="{FF2B5EF4-FFF2-40B4-BE49-F238E27FC236}">
                  <a16:creationId xmlns:a16="http://schemas.microsoft.com/office/drawing/2014/main" id="{97AC0CC4-5AEA-8C4F-831E-26AB23FF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4" name="AutoShape 8">
              <a:extLst>
                <a:ext uri="{FF2B5EF4-FFF2-40B4-BE49-F238E27FC236}">
                  <a16:creationId xmlns:a16="http://schemas.microsoft.com/office/drawing/2014/main" id="{176293E4-03C3-D741-A986-D44664D2F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5" name="AutoShape 9">
              <a:extLst>
                <a:ext uri="{FF2B5EF4-FFF2-40B4-BE49-F238E27FC236}">
                  <a16:creationId xmlns:a16="http://schemas.microsoft.com/office/drawing/2014/main" id="{6F49CB80-1562-214B-B436-8FCA3B310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6" name="AutoShape 10">
              <a:extLst>
                <a:ext uri="{FF2B5EF4-FFF2-40B4-BE49-F238E27FC236}">
                  <a16:creationId xmlns:a16="http://schemas.microsoft.com/office/drawing/2014/main" id="{D252A737-D1AB-2749-826F-492A6F45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7" name="AutoShape 11">
              <a:extLst>
                <a:ext uri="{FF2B5EF4-FFF2-40B4-BE49-F238E27FC236}">
                  <a16:creationId xmlns:a16="http://schemas.microsoft.com/office/drawing/2014/main" id="{5E0B7B4E-320C-0845-A0B0-D5930FA7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8" name="AutoShape 12">
              <a:extLst>
                <a:ext uri="{FF2B5EF4-FFF2-40B4-BE49-F238E27FC236}">
                  <a16:creationId xmlns:a16="http://schemas.microsoft.com/office/drawing/2014/main" id="{B169340E-64E6-F847-833C-C4306CD5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59" name="AutoShape 13">
              <a:extLst>
                <a:ext uri="{FF2B5EF4-FFF2-40B4-BE49-F238E27FC236}">
                  <a16:creationId xmlns:a16="http://schemas.microsoft.com/office/drawing/2014/main" id="{F94CE0A9-F3CA-D64A-B87D-D8599CD81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0" name="AutoShape 14">
              <a:extLst>
                <a:ext uri="{FF2B5EF4-FFF2-40B4-BE49-F238E27FC236}">
                  <a16:creationId xmlns:a16="http://schemas.microsoft.com/office/drawing/2014/main" id="{5E272F10-7980-2846-A5BC-7BCEA1A4C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1" name="AutoShape 15">
              <a:extLst>
                <a:ext uri="{FF2B5EF4-FFF2-40B4-BE49-F238E27FC236}">
                  <a16:creationId xmlns:a16="http://schemas.microsoft.com/office/drawing/2014/main" id="{F6E5E14A-05F3-574B-BE56-C58207D5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2" name="AutoShape 16">
              <a:extLst>
                <a:ext uri="{FF2B5EF4-FFF2-40B4-BE49-F238E27FC236}">
                  <a16:creationId xmlns:a16="http://schemas.microsoft.com/office/drawing/2014/main" id="{760D230F-57F4-9144-8546-AAB15DA66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3" name="AutoShape 17">
              <a:extLst>
                <a:ext uri="{FF2B5EF4-FFF2-40B4-BE49-F238E27FC236}">
                  <a16:creationId xmlns:a16="http://schemas.microsoft.com/office/drawing/2014/main" id="{42773FD2-ABAE-5945-B6D0-8A98F9C62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4" name="AutoShape 18">
              <a:extLst>
                <a:ext uri="{FF2B5EF4-FFF2-40B4-BE49-F238E27FC236}">
                  <a16:creationId xmlns:a16="http://schemas.microsoft.com/office/drawing/2014/main" id="{832A69DA-589D-BD42-A59C-9B7CAF654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5" name="AutoShape 19">
              <a:extLst>
                <a:ext uri="{FF2B5EF4-FFF2-40B4-BE49-F238E27FC236}">
                  <a16:creationId xmlns:a16="http://schemas.microsoft.com/office/drawing/2014/main" id="{DD87E52D-3A02-AD4D-A92F-4357FC018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6" name="AutoShape 20">
              <a:extLst>
                <a:ext uri="{FF2B5EF4-FFF2-40B4-BE49-F238E27FC236}">
                  <a16:creationId xmlns:a16="http://schemas.microsoft.com/office/drawing/2014/main" id="{8ED65D67-4535-AE47-9834-7C09F0D4C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7" name="AutoShape 21">
              <a:extLst>
                <a:ext uri="{FF2B5EF4-FFF2-40B4-BE49-F238E27FC236}">
                  <a16:creationId xmlns:a16="http://schemas.microsoft.com/office/drawing/2014/main" id="{2D3FB27D-A883-AA4E-8B26-2F6016BF6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8" name="AutoShape 22">
              <a:extLst>
                <a:ext uri="{FF2B5EF4-FFF2-40B4-BE49-F238E27FC236}">
                  <a16:creationId xmlns:a16="http://schemas.microsoft.com/office/drawing/2014/main" id="{5BEEE4F8-ED55-A74C-99D4-68B4F2C2C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69" name="AutoShape 23">
              <a:extLst>
                <a:ext uri="{FF2B5EF4-FFF2-40B4-BE49-F238E27FC236}">
                  <a16:creationId xmlns:a16="http://schemas.microsoft.com/office/drawing/2014/main" id="{28506753-107E-C544-AFE2-F1DF226D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0" name="AutoShape 24">
              <a:extLst>
                <a:ext uri="{FF2B5EF4-FFF2-40B4-BE49-F238E27FC236}">
                  <a16:creationId xmlns:a16="http://schemas.microsoft.com/office/drawing/2014/main" id="{F74689C9-D382-464D-B7FF-9AA2AB3FC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1" name="AutoShape 25">
              <a:extLst>
                <a:ext uri="{FF2B5EF4-FFF2-40B4-BE49-F238E27FC236}">
                  <a16:creationId xmlns:a16="http://schemas.microsoft.com/office/drawing/2014/main" id="{A15705DD-FCDB-7349-A5B8-EA739D7B2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2" name="AutoShape 26">
              <a:extLst>
                <a:ext uri="{FF2B5EF4-FFF2-40B4-BE49-F238E27FC236}">
                  <a16:creationId xmlns:a16="http://schemas.microsoft.com/office/drawing/2014/main" id="{C2C3F7EC-ECF9-B945-903E-140EC5C47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3" name="AutoShape 27">
              <a:extLst>
                <a:ext uri="{FF2B5EF4-FFF2-40B4-BE49-F238E27FC236}">
                  <a16:creationId xmlns:a16="http://schemas.microsoft.com/office/drawing/2014/main" id="{150E3E47-1627-7847-A0E0-FA1E6B71D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4" name="AutoShape 28">
              <a:extLst>
                <a:ext uri="{FF2B5EF4-FFF2-40B4-BE49-F238E27FC236}">
                  <a16:creationId xmlns:a16="http://schemas.microsoft.com/office/drawing/2014/main" id="{A6840817-D55C-FE4E-891C-CA7C75E2D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5" name="AutoShape 29">
              <a:extLst>
                <a:ext uri="{FF2B5EF4-FFF2-40B4-BE49-F238E27FC236}">
                  <a16:creationId xmlns:a16="http://schemas.microsoft.com/office/drawing/2014/main" id="{B0242970-0CD4-1E4B-B40B-A5F402E4D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6" name="AutoShape 30">
              <a:extLst>
                <a:ext uri="{FF2B5EF4-FFF2-40B4-BE49-F238E27FC236}">
                  <a16:creationId xmlns:a16="http://schemas.microsoft.com/office/drawing/2014/main" id="{DD57E5D3-F1AD-BE4D-AD5E-5540536D2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7" name="AutoShape 31">
              <a:extLst>
                <a:ext uri="{FF2B5EF4-FFF2-40B4-BE49-F238E27FC236}">
                  <a16:creationId xmlns:a16="http://schemas.microsoft.com/office/drawing/2014/main" id="{041AB8FA-8B6A-3542-B275-14A27AB4C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8" name="AutoShape 32">
              <a:extLst>
                <a:ext uri="{FF2B5EF4-FFF2-40B4-BE49-F238E27FC236}">
                  <a16:creationId xmlns:a16="http://schemas.microsoft.com/office/drawing/2014/main" id="{6CF3A725-1E9F-6B42-98FF-2C98C5752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79" name="AutoShape 33">
              <a:extLst>
                <a:ext uri="{FF2B5EF4-FFF2-40B4-BE49-F238E27FC236}">
                  <a16:creationId xmlns:a16="http://schemas.microsoft.com/office/drawing/2014/main" id="{BCD32254-F781-3444-869B-C620CFF40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80" name="AutoShape 34">
              <a:extLst>
                <a:ext uri="{FF2B5EF4-FFF2-40B4-BE49-F238E27FC236}">
                  <a16:creationId xmlns:a16="http://schemas.microsoft.com/office/drawing/2014/main" id="{FE065AFE-437A-DF42-987D-31D80CBC2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81" name="AutoShape 35">
              <a:extLst>
                <a:ext uri="{FF2B5EF4-FFF2-40B4-BE49-F238E27FC236}">
                  <a16:creationId xmlns:a16="http://schemas.microsoft.com/office/drawing/2014/main" id="{1050E7B0-E330-1D4A-8654-D6280ED6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82" name="AutoShape 36">
              <a:extLst>
                <a:ext uri="{FF2B5EF4-FFF2-40B4-BE49-F238E27FC236}">
                  <a16:creationId xmlns:a16="http://schemas.microsoft.com/office/drawing/2014/main" id="{3E99BA52-CB32-1845-97EA-7E24341F4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4783" name="Rectangle 37">
              <a:extLst>
                <a:ext uri="{FF2B5EF4-FFF2-40B4-BE49-F238E27FC236}">
                  <a16:creationId xmlns:a16="http://schemas.microsoft.com/office/drawing/2014/main" id="{6F33A23B-2430-3543-8F28-A27E30654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4691" name="Line 38">
            <a:extLst>
              <a:ext uri="{FF2B5EF4-FFF2-40B4-BE49-F238E27FC236}">
                <a16:creationId xmlns:a16="http://schemas.microsoft.com/office/drawing/2014/main" id="{83CF366B-D1E2-0541-B702-DDA64ABCE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2" name="Line 39">
            <a:extLst>
              <a:ext uri="{FF2B5EF4-FFF2-40B4-BE49-F238E27FC236}">
                <a16:creationId xmlns:a16="http://schemas.microsoft.com/office/drawing/2014/main" id="{96B7AB95-9304-E542-8755-CA16575C6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3" name="Line 40">
            <a:extLst>
              <a:ext uri="{FF2B5EF4-FFF2-40B4-BE49-F238E27FC236}">
                <a16:creationId xmlns:a16="http://schemas.microsoft.com/office/drawing/2014/main" id="{277EC915-5CCC-DF49-B865-0522543A8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4" name="Line 41">
            <a:extLst>
              <a:ext uri="{FF2B5EF4-FFF2-40B4-BE49-F238E27FC236}">
                <a16:creationId xmlns:a16="http://schemas.microsoft.com/office/drawing/2014/main" id="{98D57D0D-27DB-E045-B8FF-587249313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5" name="Line 42">
            <a:extLst>
              <a:ext uri="{FF2B5EF4-FFF2-40B4-BE49-F238E27FC236}">
                <a16:creationId xmlns:a16="http://schemas.microsoft.com/office/drawing/2014/main" id="{585CDF00-CF29-F047-8075-D749D4421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6" name="Line 43">
            <a:extLst>
              <a:ext uri="{FF2B5EF4-FFF2-40B4-BE49-F238E27FC236}">
                <a16:creationId xmlns:a16="http://schemas.microsoft.com/office/drawing/2014/main" id="{6F4A742A-F404-414A-8FE6-D18C704C9D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7" name="Line 44">
            <a:extLst>
              <a:ext uri="{FF2B5EF4-FFF2-40B4-BE49-F238E27FC236}">
                <a16:creationId xmlns:a16="http://schemas.microsoft.com/office/drawing/2014/main" id="{33D2CC53-13B1-1B4F-9295-DA60D0CCA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8" name="Line 45">
            <a:extLst>
              <a:ext uri="{FF2B5EF4-FFF2-40B4-BE49-F238E27FC236}">
                <a16:creationId xmlns:a16="http://schemas.microsoft.com/office/drawing/2014/main" id="{6DBC8802-0362-4341-BFA0-2D85F4A8B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699" name="Line 46">
            <a:extLst>
              <a:ext uri="{FF2B5EF4-FFF2-40B4-BE49-F238E27FC236}">
                <a16:creationId xmlns:a16="http://schemas.microsoft.com/office/drawing/2014/main" id="{05836E06-AA4B-D24D-97AB-6587871CE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00" name="Line 47">
            <a:extLst>
              <a:ext uri="{FF2B5EF4-FFF2-40B4-BE49-F238E27FC236}">
                <a16:creationId xmlns:a16="http://schemas.microsoft.com/office/drawing/2014/main" id="{CF875A2D-50FE-284E-9FC4-A926A8C96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01" name="Oval 48">
            <a:extLst>
              <a:ext uri="{FF2B5EF4-FFF2-40B4-BE49-F238E27FC236}">
                <a16:creationId xmlns:a16="http://schemas.microsoft.com/office/drawing/2014/main" id="{2AA3B058-7169-0C41-A209-1F534BC28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02" name="Oval 49">
            <a:extLst>
              <a:ext uri="{FF2B5EF4-FFF2-40B4-BE49-F238E27FC236}">
                <a16:creationId xmlns:a16="http://schemas.microsoft.com/office/drawing/2014/main" id="{65C64A61-32F6-C247-ACC5-07BE2A64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03" name="Oval 50">
            <a:extLst>
              <a:ext uri="{FF2B5EF4-FFF2-40B4-BE49-F238E27FC236}">
                <a16:creationId xmlns:a16="http://schemas.microsoft.com/office/drawing/2014/main" id="{E4C9EBA0-64BE-1648-94F8-3CB6BE742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04" name="Oval 51">
            <a:extLst>
              <a:ext uri="{FF2B5EF4-FFF2-40B4-BE49-F238E27FC236}">
                <a16:creationId xmlns:a16="http://schemas.microsoft.com/office/drawing/2014/main" id="{44EC2F41-290F-AC45-AC8D-E602F7A6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05" name="Line 52">
            <a:extLst>
              <a:ext uri="{FF2B5EF4-FFF2-40B4-BE49-F238E27FC236}">
                <a16:creationId xmlns:a16="http://schemas.microsoft.com/office/drawing/2014/main" id="{1DF2D6C4-7A3B-B842-B0DF-B663BDA9A9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06" name="Line 53">
            <a:extLst>
              <a:ext uri="{FF2B5EF4-FFF2-40B4-BE49-F238E27FC236}">
                <a16:creationId xmlns:a16="http://schemas.microsoft.com/office/drawing/2014/main" id="{1B70F3EE-110E-914E-B58B-E3EC55BF3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07" name="Oval 54">
            <a:extLst>
              <a:ext uri="{FF2B5EF4-FFF2-40B4-BE49-F238E27FC236}">
                <a16:creationId xmlns:a16="http://schemas.microsoft.com/office/drawing/2014/main" id="{C8002163-2520-2D45-B8FE-9FC01850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08" name="Oval 55">
            <a:extLst>
              <a:ext uri="{FF2B5EF4-FFF2-40B4-BE49-F238E27FC236}">
                <a16:creationId xmlns:a16="http://schemas.microsoft.com/office/drawing/2014/main" id="{37FC1CF9-E638-5F4B-B066-F042488E6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09" name="Oval 56">
            <a:extLst>
              <a:ext uri="{FF2B5EF4-FFF2-40B4-BE49-F238E27FC236}">
                <a16:creationId xmlns:a16="http://schemas.microsoft.com/office/drawing/2014/main" id="{E36158C2-858D-F441-BE58-D372C9D3E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10" name="Line 57">
            <a:extLst>
              <a:ext uri="{FF2B5EF4-FFF2-40B4-BE49-F238E27FC236}">
                <a16:creationId xmlns:a16="http://schemas.microsoft.com/office/drawing/2014/main" id="{7D336C01-0BFA-D540-BD5D-A99DA65A5D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11" name="Line 58">
            <a:extLst>
              <a:ext uri="{FF2B5EF4-FFF2-40B4-BE49-F238E27FC236}">
                <a16:creationId xmlns:a16="http://schemas.microsoft.com/office/drawing/2014/main" id="{D18D5171-0AC0-7D4A-B119-4EEB64E943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12" name="Oval 59">
            <a:extLst>
              <a:ext uri="{FF2B5EF4-FFF2-40B4-BE49-F238E27FC236}">
                <a16:creationId xmlns:a16="http://schemas.microsoft.com/office/drawing/2014/main" id="{18B93EB8-69A6-F94F-9E8A-1C3372CA7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13" name="Oval 60">
            <a:extLst>
              <a:ext uri="{FF2B5EF4-FFF2-40B4-BE49-F238E27FC236}">
                <a16:creationId xmlns:a16="http://schemas.microsoft.com/office/drawing/2014/main" id="{38E608E2-2E71-A549-B443-5DFFF54F0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14" name="Line 61">
            <a:extLst>
              <a:ext uri="{FF2B5EF4-FFF2-40B4-BE49-F238E27FC236}">
                <a16:creationId xmlns:a16="http://schemas.microsoft.com/office/drawing/2014/main" id="{6D4EFE05-1EB6-D342-85B1-53BE85CA30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15" name="Line 62">
            <a:extLst>
              <a:ext uri="{FF2B5EF4-FFF2-40B4-BE49-F238E27FC236}">
                <a16:creationId xmlns:a16="http://schemas.microsoft.com/office/drawing/2014/main" id="{97595872-DD68-CE4A-87B9-15AB7A0A5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16" name="Oval 63">
            <a:extLst>
              <a:ext uri="{FF2B5EF4-FFF2-40B4-BE49-F238E27FC236}">
                <a16:creationId xmlns:a16="http://schemas.microsoft.com/office/drawing/2014/main" id="{E7A43CA7-7BE5-A848-806A-59D7C9CB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17" name="Line 64">
            <a:extLst>
              <a:ext uri="{FF2B5EF4-FFF2-40B4-BE49-F238E27FC236}">
                <a16:creationId xmlns:a16="http://schemas.microsoft.com/office/drawing/2014/main" id="{E2179F02-AD2C-124A-ABE0-B135F295CC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18" name="Line 65">
            <a:extLst>
              <a:ext uri="{FF2B5EF4-FFF2-40B4-BE49-F238E27FC236}">
                <a16:creationId xmlns:a16="http://schemas.microsoft.com/office/drawing/2014/main" id="{2F635C9D-44C4-224A-B237-0F5D5F5A19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19" name="Oval 66">
            <a:extLst>
              <a:ext uri="{FF2B5EF4-FFF2-40B4-BE49-F238E27FC236}">
                <a16:creationId xmlns:a16="http://schemas.microsoft.com/office/drawing/2014/main" id="{AFB7DDBF-1E24-3F45-A589-72DF3AFD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20" name="Line 67">
            <a:extLst>
              <a:ext uri="{FF2B5EF4-FFF2-40B4-BE49-F238E27FC236}">
                <a16:creationId xmlns:a16="http://schemas.microsoft.com/office/drawing/2014/main" id="{F937EE8A-B1E9-084D-B6AC-8D1903974C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21" name="Line 68">
            <a:extLst>
              <a:ext uri="{FF2B5EF4-FFF2-40B4-BE49-F238E27FC236}">
                <a16:creationId xmlns:a16="http://schemas.microsoft.com/office/drawing/2014/main" id="{D72B70EF-853B-FE45-AED9-D8634E2D5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22" name="Oval 69">
            <a:extLst>
              <a:ext uri="{FF2B5EF4-FFF2-40B4-BE49-F238E27FC236}">
                <a16:creationId xmlns:a16="http://schemas.microsoft.com/office/drawing/2014/main" id="{54E3E9D8-D168-B441-B8E3-FCEC43B59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23" name="Oval 70">
            <a:extLst>
              <a:ext uri="{FF2B5EF4-FFF2-40B4-BE49-F238E27FC236}">
                <a16:creationId xmlns:a16="http://schemas.microsoft.com/office/drawing/2014/main" id="{52982E18-2CD4-C946-9C9B-B665F1035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24" name="Line 71">
            <a:extLst>
              <a:ext uri="{FF2B5EF4-FFF2-40B4-BE49-F238E27FC236}">
                <a16:creationId xmlns:a16="http://schemas.microsoft.com/office/drawing/2014/main" id="{B184CDD4-BDDA-7740-848B-55A0503C2B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25" name="Line 72">
            <a:extLst>
              <a:ext uri="{FF2B5EF4-FFF2-40B4-BE49-F238E27FC236}">
                <a16:creationId xmlns:a16="http://schemas.microsoft.com/office/drawing/2014/main" id="{E3099A38-8D88-0B44-B196-0BB4A24D2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26" name="Oval 73">
            <a:extLst>
              <a:ext uri="{FF2B5EF4-FFF2-40B4-BE49-F238E27FC236}">
                <a16:creationId xmlns:a16="http://schemas.microsoft.com/office/drawing/2014/main" id="{864BD93A-5374-1841-8F6F-2BB646B20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27" name="Oval 74">
            <a:extLst>
              <a:ext uri="{FF2B5EF4-FFF2-40B4-BE49-F238E27FC236}">
                <a16:creationId xmlns:a16="http://schemas.microsoft.com/office/drawing/2014/main" id="{5165B876-21F6-0B4C-8BD5-34150758B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28" name="Line 75">
            <a:extLst>
              <a:ext uri="{FF2B5EF4-FFF2-40B4-BE49-F238E27FC236}">
                <a16:creationId xmlns:a16="http://schemas.microsoft.com/office/drawing/2014/main" id="{BEE780D4-70C9-7C40-A908-3ABF41A90E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29" name="Line 76">
            <a:extLst>
              <a:ext uri="{FF2B5EF4-FFF2-40B4-BE49-F238E27FC236}">
                <a16:creationId xmlns:a16="http://schemas.microsoft.com/office/drawing/2014/main" id="{A44AE40A-1B24-DA4D-9E0E-30F71A875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30" name="Oval 77">
            <a:extLst>
              <a:ext uri="{FF2B5EF4-FFF2-40B4-BE49-F238E27FC236}">
                <a16:creationId xmlns:a16="http://schemas.microsoft.com/office/drawing/2014/main" id="{A2488651-E3D4-524F-816E-EAF778536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31" name="Oval 78">
            <a:extLst>
              <a:ext uri="{FF2B5EF4-FFF2-40B4-BE49-F238E27FC236}">
                <a16:creationId xmlns:a16="http://schemas.microsoft.com/office/drawing/2014/main" id="{5E4A6166-7CA9-BD4C-A1BE-E90420A7C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32" name="Line 79">
            <a:extLst>
              <a:ext uri="{FF2B5EF4-FFF2-40B4-BE49-F238E27FC236}">
                <a16:creationId xmlns:a16="http://schemas.microsoft.com/office/drawing/2014/main" id="{C0FBED9A-76DA-8E42-9952-2E533C8F48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33" name="Line 80">
            <a:extLst>
              <a:ext uri="{FF2B5EF4-FFF2-40B4-BE49-F238E27FC236}">
                <a16:creationId xmlns:a16="http://schemas.microsoft.com/office/drawing/2014/main" id="{53A85D04-4D0E-F347-A3F0-3303319BE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34" name="Oval 81">
            <a:extLst>
              <a:ext uri="{FF2B5EF4-FFF2-40B4-BE49-F238E27FC236}">
                <a16:creationId xmlns:a16="http://schemas.microsoft.com/office/drawing/2014/main" id="{560B9C66-847F-F34F-869C-3A84FEF47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35" name="Oval 82">
            <a:extLst>
              <a:ext uri="{FF2B5EF4-FFF2-40B4-BE49-F238E27FC236}">
                <a16:creationId xmlns:a16="http://schemas.microsoft.com/office/drawing/2014/main" id="{B184DDBE-9148-E94F-AC65-AD5F60D5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36" name="Line 83">
            <a:extLst>
              <a:ext uri="{FF2B5EF4-FFF2-40B4-BE49-F238E27FC236}">
                <a16:creationId xmlns:a16="http://schemas.microsoft.com/office/drawing/2014/main" id="{B2601114-2ABD-BE4E-81C1-F12BD06C05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37" name="Line 84">
            <a:extLst>
              <a:ext uri="{FF2B5EF4-FFF2-40B4-BE49-F238E27FC236}">
                <a16:creationId xmlns:a16="http://schemas.microsoft.com/office/drawing/2014/main" id="{B8FF9B63-6DA7-3143-99AA-A9DD4588EC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38" name="Oval 85">
            <a:extLst>
              <a:ext uri="{FF2B5EF4-FFF2-40B4-BE49-F238E27FC236}">
                <a16:creationId xmlns:a16="http://schemas.microsoft.com/office/drawing/2014/main" id="{BCD334E6-3407-2D44-8898-FF890C958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39" name="Oval 86">
            <a:extLst>
              <a:ext uri="{FF2B5EF4-FFF2-40B4-BE49-F238E27FC236}">
                <a16:creationId xmlns:a16="http://schemas.microsoft.com/office/drawing/2014/main" id="{61DE9C25-5D10-E448-9A82-1C2718782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40" name="Line 87">
            <a:extLst>
              <a:ext uri="{FF2B5EF4-FFF2-40B4-BE49-F238E27FC236}">
                <a16:creationId xmlns:a16="http://schemas.microsoft.com/office/drawing/2014/main" id="{ED4149AF-3305-8A42-A947-9755DCD547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4741" name="Line 88">
            <a:extLst>
              <a:ext uri="{FF2B5EF4-FFF2-40B4-BE49-F238E27FC236}">
                <a16:creationId xmlns:a16="http://schemas.microsoft.com/office/drawing/2014/main" id="{5FAEC149-19C5-D644-AB64-EB84F54F9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0646" name="Rectangle 89">
            <a:extLst>
              <a:ext uri="{FF2B5EF4-FFF2-40B4-BE49-F238E27FC236}">
                <a16:creationId xmlns:a16="http://schemas.microsoft.com/office/drawing/2014/main" id="{F5798F37-9BEF-E344-8642-6853B9CA5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0"/>
            <a:ext cx="6366272" cy="99257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Using the distance bounds and the bounds of the data below each node, we can prune parts of the tree that could NOT include the nearest neighbor.</a:t>
            </a:r>
          </a:p>
        </p:txBody>
      </p:sp>
      <p:sp>
        <p:nvSpPr>
          <p:cNvPr id="114743" name="Oval 90">
            <a:extLst>
              <a:ext uri="{FF2B5EF4-FFF2-40B4-BE49-F238E27FC236}">
                <a16:creationId xmlns:a16="http://schemas.microsoft.com/office/drawing/2014/main" id="{7D2C0926-00BC-6A40-AD7A-D6CF48E17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44" name="Rectangle 91">
            <a:extLst>
              <a:ext uri="{FF2B5EF4-FFF2-40B4-BE49-F238E27FC236}">
                <a16:creationId xmlns:a16="http://schemas.microsoft.com/office/drawing/2014/main" id="{0E86C71E-0741-A64B-867F-CE22F2616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428750"/>
            <a:ext cx="514350" cy="3429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45" name="Rectangle 92">
            <a:extLst>
              <a:ext uri="{FF2B5EF4-FFF2-40B4-BE49-F238E27FC236}">
                <a16:creationId xmlns:a16="http://schemas.microsoft.com/office/drawing/2014/main" id="{847C8FD5-C75B-874A-8553-9C425DC87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971800"/>
            <a:ext cx="228600" cy="228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46" name="Oval 93">
            <a:extLst>
              <a:ext uri="{FF2B5EF4-FFF2-40B4-BE49-F238E27FC236}">
                <a16:creationId xmlns:a16="http://schemas.microsoft.com/office/drawing/2014/main" id="{FFABA03B-F5AF-B74F-ACEF-1DB35536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1714500"/>
            <a:ext cx="285750" cy="2857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47" name="AutoShape 94">
            <a:extLst>
              <a:ext uri="{FF2B5EF4-FFF2-40B4-BE49-F238E27FC236}">
                <a16:creationId xmlns:a16="http://schemas.microsoft.com/office/drawing/2014/main" id="{0CF85B83-E3EA-5C48-8B75-5218B79EA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4748" name="Line 95">
            <a:extLst>
              <a:ext uri="{FF2B5EF4-FFF2-40B4-BE49-F238E27FC236}">
                <a16:creationId xmlns:a16="http://schemas.microsoft.com/office/drawing/2014/main" id="{EB341EA2-8FF8-0E4F-80A1-EFBCF605A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1771650"/>
            <a:ext cx="1714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76E29D-2DA8-834F-9B5A-DD9F25B9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4756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3">
            <a:extLst>
              <a:ext uri="{FF2B5EF4-FFF2-40B4-BE49-F238E27FC236}">
                <a16:creationId xmlns:a16="http://schemas.microsoft.com/office/drawing/2014/main" id="{D90CF0EF-EB42-DC45-B579-6877F54C6053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5774" name="AutoShape 4">
              <a:extLst>
                <a:ext uri="{FF2B5EF4-FFF2-40B4-BE49-F238E27FC236}">
                  <a16:creationId xmlns:a16="http://schemas.microsoft.com/office/drawing/2014/main" id="{378446D3-C2CD-1F45-9062-FEEA0E00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75" name="AutoShape 5">
              <a:extLst>
                <a:ext uri="{FF2B5EF4-FFF2-40B4-BE49-F238E27FC236}">
                  <a16:creationId xmlns:a16="http://schemas.microsoft.com/office/drawing/2014/main" id="{9740F50C-9A2C-CD4B-BFA5-59865781A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76" name="AutoShape 6">
              <a:extLst>
                <a:ext uri="{FF2B5EF4-FFF2-40B4-BE49-F238E27FC236}">
                  <a16:creationId xmlns:a16="http://schemas.microsoft.com/office/drawing/2014/main" id="{7921FE6B-B350-F847-B6AE-FB85985FE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77" name="AutoShape 7">
              <a:extLst>
                <a:ext uri="{FF2B5EF4-FFF2-40B4-BE49-F238E27FC236}">
                  <a16:creationId xmlns:a16="http://schemas.microsoft.com/office/drawing/2014/main" id="{C940E8E7-66DC-CE43-8068-97CF3DBA0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78" name="AutoShape 8">
              <a:extLst>
                <a:ext uri="{FF2B5EF4-FFF2-40B4-BE49-F238E27FC236}">
                  <a16:creationId xmlns:a16="http://schemas.microsoft.com/office/drawing/2014/main" id="{DB2F12CF-FCE0-B942-9143-946962468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79" name="AutoShape 9">
              <a:extLst>
                <a:ext uri="{FF2B5EF4-FFF2-40B4-BE49-F238E27FC236}">
                  <a16:creationId xmlns:a16="http://schemas.microsoft.com/office/drawing/2014/main" id="{4BD8C725-DC29-7C4E-83FB-7926FE9DE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0" name="AutoShape 10">
              <a:extLst>
                <a:ext uri="{FF2B5EF4-FFF2-40B4-BE49-F238E27FC236}">
                  <a16:creationId xmlns:a16="http://schemas.microsoft.com/office/drawing/2014/main" id="{4C75265E-A897-FA47-B86C-9D440F299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1" name="AutoShape 11">
              <a:extLst>
                <a:ext uri="{FF2B5EF4-FFF2-40B4-BE49-F238E27FC236}">
                  <a16:creationId xmlns:a16="http://schemas.microsoft.com/office/drawing/2014/main" id="{DD9F1644-B2BF-4441-8879-50E16785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2" name="AutoShape 12">
              <a:extLst>
                <a:ext uri="{FF2B5EF4-FFF2-40B4-BE49-F238E27FC236}">
                  <a16:creationId xmlns:a16="http://schemas.microsoft.com/office/drawing/2014/main" id="{4E79DDCE-EE1A-CF4B-A998-A680EE6BC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3" name="AutoShape 13">
              <a:extLst>
                <a:ext uri="{FF2B5EF4-FFF2-40B4-BE49-F238E27FC236}">
                  <a16:creationId xmlns:a16="http://schemas.microsoft.com/office/drawing/2014/main" id="{B0FAA388-A004-9848-BF79-60A4AA34C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4" name="AutoShape 14">
              <a:extLst>
                <a:ext uri="{FF2B5EF4-FFF2-40B4-BE49-F238E27FC236}">
                  <a16:creationId xmlns:a16="http://schemas.microsoft.com/office/drawing/2014/main" id="{6C11AAF9-31F7-2148-AA0B-7C56BC434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5" name="AutoShape 15">
              <a:extLst>
                <a:ext uri="{FF2B5EF4-FFF2-40B4-BE49-F238E27FC236}">
                  <a16:creationId xmlns:a16="http://schemas.microsoft.com/office/drawing/2014/main" id="{3CB61D25-2586-254B-9420-68B35BBA9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6" name="AutoShape 16">
              <a:extLst>
                <a:ext uri="{FF2B5EF4-FFF2-40B4-BE49-F238E27FC236}">
                  <a16:creationId xmlns:a16="http://schemas.microsoft.com/office/drawing/2014/main" id="{CD871A30-8094-5C43-BE42-0E596FB0A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7" name="AutoShape 17">
              <a:extLst>
                <a:ext uri="{FF2B5EF4-FFF2-40B4-BE49-F238E27FC236}">
                  <a16:creationId xmlns:a16="http://schemas.microsoft.com/office/drawing/2014/main" id="{4304E263-4815-DF46-89B6-0731C2A2C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8" name="AutoShape 18">
              <a:extLst>
                <a:ext uri="{FF2B5EF4-FFF2-40B4-BE49-F238E27FC236}">
                  <a16:creationId xmlns:a16="http://schemas.microsoft.com/office/drawing/2014/main" id="{51C8D025-7917-0F4F-AFB9-9B06159BF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89" name="AutoShape 19">
              <a:extLst>
                <a:ext uri="{FF2B5EF4-FFF2-40B4-BE49-F238E27FC236}">
                  <a16:creationId xmlns:a16="http://schemas.microsoft.com/office/drawing/2014/main" id="{313FE2CC-FB84-B446-8684-553BD4F1E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0" name="AutoShape 20">
              <a:extLst>
                <a:ext uri="{FF2B5EF4-FFF2-40B4-BE49-F238E27FC236}">
                  <a16:creationId xmlns:a16="http://schemas.microsoft.com/office/drawing/2014/main" id="{4CE1E141-27D4-B44D-B541-7F467C8DE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1" name="AutoShape 21">
              <a:extLst>
                <a:ext uri="{FF2B5EF4-FFF2-40B4-BE49-F238E27FC236}">
                  <a16:creationId xmlns:a16="http://schemas.microsoft.com/office/drawing/2014/main" id="{5B8E889B-EE94-7746-B4F9-FE2639890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2" name="AutoShape 22">
              <a:extLst>
                <a:ext uri="{FF2B5EF4-FFF2-40B4-BE49-F238E27FC236}">
                  <a16:creationId xmlns:a16="http://schemas.microsoft.com/office/drawing/2014/main" id="{03D53AFA-6384-5543-A4CD-EB45613CB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3" name="AutoShape 23">
              <a:extLst>
                <a:ext uri="{FF2B5EF4-FFF2-40B4-BE49-F238E27FC236}">
                  <a16:creationId xmlns:a16="http://schemas.microsoft.com/office/drawing/2014/main" id="{5CB001EF-3DB7-DC4B-AC81-CE2D4CDA1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4" name="AutoShape 24">
              <a:extLst>
                <a:ext uri="{FF2B5EF4-FFF2-40B4-BE49-F238E27FC236}">
                  <a16:creationId xmlns:a16="http://schemas.microsoft.com/office/drawing/2014/main" id="{B4DB423D-B6AB-334D-A2A3-B5CFC24A5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5" name="AutoShape 25">
              <a:extLst>
                <a:ext uri="{FF2B5EF4-FFF2-40B4-BE49-F238E27FC236}">
                  <a16:creationId xmlns:a16="http://schemas.microsoft.com/office/drawing/2014/main" id="{48436237-0D09-2844-8EDF-4F0E86CC9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6" name="AutoShape 26">
              <a:extLst>
                <a:ext uri="{FF2B5EF4-FFF2-40B4-BE49-F238E27FC236}">
                  <a16:creationId xmlns:a16="http://schemas.microsoft.com/office/drawing/2014/main" id="{7EA4B36B-E170-1149-A1E6-B40DB2426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7" name="AutoShape 27">
              <a:extLst>
                <a:ext uri="{FF2B5EF4-FFF2-40B4-BE49-F238E27FC236}">
                  <a16:creationId xmlns:a16="http://schemas.microsoft.com/office/drawing/2014/main" id="{55BFB840-53A6-6E4D-A2CC-27C9A9532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8" name="AutoShape 28">
              <a:extLst>
                <a:ext uri="{FF2B5EF4-FFF2-40B4-BE49-F238E27FC236}">
                  <a16:creationId xmlns:a16="http://schemas.microsoft.com/office/drawing/2014/main" id="{5CE7ED76-1409-5F4D-A516-C9807BE88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799" name="AutoShape 29">
              <a:extLst>
                <a:ext uri="{FF2B5EF4-FFF2-40B4-BE49-F238E27FC236}">
                  <a16:creationId xmlns:a16="http://schemas.microsoft.com/office/drawing/2014/main" id="{596EE95D-9B42-C44F-AB63-1A65B30E2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0" name="AutoShape 30">
              <a:extLst>
                <a:ext uri="{FF2B5EF4-FFF2-40B4-BE49-F238E27FC236}">
                  <a16:creationId xmlns:a16="http://schemas.microsoft.com/office/drawing/2014/main" id="{259D9775-16BE-CA4B-BC86-FEC2D49ED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1" name="AutoShape 31">
              <a:extLst>
                <a:ext uri="{FF2B5EF4-FFF2-40B4-BE49-F238E27FC236}">
                  <a16:creationId xmlns:a16="http://schemas.microsoft.com/office/drawing/2014/main" id="{1CF4D037-B872-5D42-8CB7-EE2765801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2" name="AutoShape 32">
              <a:extLst>
                <a:ext uri="{FF2B5EF4-FFF2-40B4-BE49-F238E27FC236}">
                  <a16:creationId xmlns:a16="http://schemas.microsoft.com/office/drawing/2014/main" id="{581E2D54-5990-8E48-812D-B40BAB330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3" name="AutoShape 33">
              <a:extLst>
                <a:ext uri="{FF2B5EF4-FFF2-40B4-BE49-F238E27FC236}">
                  <a16:creationId xmlns:a16="http://schemas.microsoft.com/office/drawing/2014/main" id="{9DD4CC13-1C12-C54E-9FB0-F8C5F01A2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4" name="AutoShape 34">
              <a:extLst>
                <a:ext uri="{FF2B5EF4-FFF2-40B4-BE49-F238E27FC236}">
                  <a16:creationId xmlns:a16="http://schemas.microsoft.com/office/drawing/2014/main" id="{B672406E-5C51-224F-9306-940B99F50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5" name="AutoShape 35">
              <a:extLst>
                <a:ext uri="{FF2B5EF4-FFF2-40B4-BE49-F238E27FC236}">
                  <a16:creationId xmlns:a16="http://schemas.microsoft.com/office/drawing/2014/main" id="{19B837CA-A3FC-3745-BFA1-944C995D6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6" name="AutoShape 36">
              <a:extLst>
                <a:ext uri="{FF2B5EF4-FFF2-40B4-BE49-F238E27FC236}">
                  <a16:creationId xmlns:a16="http://schemas.microsoft.com/office/drawing/2014/main" id="{684EC9AE-C129-ED4A-8355-63030F02E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5807" name="Rectangle 37">
              <a:extLst>
                <a:ext uri="{FF2B5EF4-FFF2-40B4-BE49-F238E27FC236}">
                  <a16:creationId xmlns:a16="http://schemas.microsoft.com/office/drawing/2014/main" id="{CD710004-192F-074B-9AD7-4F6151BF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5715" name="Line 38">
            <a:extLst>
              <a:ext uri="{FF2B5EF4-FFF2-40B4-BE49-F238E27FC236}">
                <a16:creationId xmlns:a16="http://schemas.microsoft.com/office/drawing/2014/main" id="{CC0C1133-F73F-7E4B-A7E3-9A1C2F70F1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16" name="Line 39">
            <a:extLst>
              <a:ext uri="{FF2B5EF4-FFF2-40B4-BE49-F238E27FC236}">
                <a16:creationId xmlns:a16="http://schemas.microsoft.com/office/drawing/2014/main" id="{E8FF1D89-8118-A94D-9B41-0D6DD2568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17" name="Line 40">
            <a:extLst>
              <a:ext uri="{FF2B5EF4-FFF2-40B4-BE49-F238E27FC236}">
                <a16:creationId xmlns:a16="http://schemas.microsoft.com/office/drawing/2014/main" id="{1E2E5FE0-338B-C048-8429-E1FB01032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18" name="Line 41">
            <a:extLst>
              <a:ext uri="{FF2B5EF4-FFF2-40B4-BE49-F238E27FC236}">
                <a16:creationId xmlns:a16="http://schemas.microsoft.com/office/drawing/2014/main" id="{133EF8EB-35DD-5B40-AAFA-24F994554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19" name="Line 42">
            <a:extLst>
              <a:ext uri="{FF2B5EF4-FFF2-40B4-BE49-F238E27FC236}">
                <a16:creationId xmlns:a16="http://schemas.microsoft.com/office/drawing/2014/main" id="{4BBDC3BB-C18E-7544-86C0-445A24516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20" name="Line 43">
            <a:extLst>
              <a:ext uri="{FF2B5EF4-FFF2-40B4-BE49-F238E27FC236}">
                <a16:creationId xmlns:a16="http://schemas.microsoft.com/office/drawing/2014/main" id="{41663C95-AFEF-F24E-913E-C5C4AE903B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21" name="Line 44">
            <a:extLst>
              <a:ext uri="{FF2B5EF4-FFF2-40B4-BE49-F238E27FC236}">
                <a16:creationId xmlns:a16="http://schemas.microsoft.com/office/drawing/2014/main" id="{6AA6A673-0258-E04F-981C-D762BBEC1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22" name="Line 45">
            <a:extLst>
              <a:ext uri="{FF2B5EF4-FFF2-40B4-BE49-F238E27FC236}">
                <a16:creationId xmlns:a16="http://schemas.microsoft.com/office/drawing/2014/main" id="{CF20FDFA-ADF1-C84E-9A56-4966DC1DE2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23" name="Line 46">
            <a:extLst>
              <a:ext uri="{FF2B5EF4-FFF2-40B4-BE49-F238E27FC236}">
                <a16:creationId xmlns:a16="http://schemas.microsoft.com/office/drawing/2014/main" id="{0275A94F-614A-D84A-B484-4B4EA248F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24" name="Line 47">
            <a:extLst>
              <a:ext uri="{FF2B5EF4-FFF2-40B4-BE49-F238E27FC236}">
                <a16:creationId xmlns:a16="http://schemas.microsoft.com/office/drawing/2014/main" id="{5916B2CA-8745-354B-8039-DBFE4D6C3D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25" name="Oval 48">
            <a:extLst>
              <a:ext uri="{FF2B5EF4-FFF2-40B4-BE49-F238E27FC236}">
                <a16:creationId xmlns:a16="http://schemas.microsoft.com/office/drawing/2014/main" id="{31B2CBBD-8999-AA4F-A4DB-2CEE4C145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26" name="Oval 49">
            <a:extLst>
              <a:ext uri="{FF2B5EF4-FFF2-40B4-BE49-F238E27FC236}">
                <a16:creationId xmlns:a16="http://schemas.microsoft.com/office/drawing/2014/main" id="{AB83A672-3231-834F-A02A-BD3C6935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27" name="Oval 50">
            <a:extLst>
              <a:ext uri="{FF2B5EF4-FFF2-40B4-BE49-F238E27FC236}">
                <a16:creationId xmlns:a16="http://schemas.microsoft.com/office/drawing/2014/main" id="{BC70DCBE-3DF6-E74A-BC0A-8F5074F7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28" name="Oval 51">
            <a:extLst>
              <a:ext uri="{FF2B5EF4-FFF2-40B4-BE49-F238E27FC236}">
                <a16:creationId xmlns:a16="http://schemas.microsoft.com/office/drawing/2014/main" id="{92DEA421-6D51-0D4D-8080-6E136E195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29" name="Line 52">
            <a:extLst>
              <a:ext uri="{FF2B5EF4-FFF2-40B4-BE49-F238E27FC236}">
                <a16:creationId xmlns:a16="http://schemas.microsoft.com/office/drawing/2014/main" id="{97537EF2-6B2C-0F4E-BDD2-7CB4DF80C6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30" name="Line 53">
            <a:extLst>
              <a:ext uri="{FF2B5EF4-FFF2-40B4-BE49-F238E27FC236}">
                <a16:creationId xmlns:a16="http://schemas.microsoft.com/office/drawing/2014/main" id="{E42656D1-2C3D-3644-A683-6A2419C91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31" name="Oval 54">
            <a:extLst>
              <a:ext uri="{FF2B5EF4-FFF2-40B4-BE49-F238E27FC236}">
                <a16:creationId xmlns:a16="http://schemas.microsoft.com/office/drawing/2014/main" id="{B38FE0AF-7840-174F-BCA6-2E19E3890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32" name="Oval 55">
            <a:extLst>
              <a:ext uri="{FF2B5EF4-FFF2-40B4-BE49-F238E27FC236}">
                <a16:creationId xmlns:a16="http://schemas.microsoft.com/office/drawing/2014/main" id="{3FA4E154-2C74-734D-8CBC-766362B3E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33" name="Oval 56">
            <a:extLst>
              <a:ext uri="{FF2B5EF4-FFF2-40B4-BE49-F238E27FC236}">
                <a16:creationId xmlns:a16="http://schemas.microsoft.com/office/drawing/2014/main" id="{24A1953A-D440-DB44-92F3-1686F25E0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34" name="Line 57">
            <a:extLst>
              <a:ext uri="{FF2B5EF4-FFF2-40B4-BE49-F238E27FC236}">
                <a16:creationId xmlns:a16="http://schemas.microsoft.com/office/drawing/2014/main" id="{6A17236C-3FB7-7048-941E-CD0FEAEE0E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35" name="Line 58">
            <a:extLst>
              <a:ext uri="{FF2B5EF4-FFF2-40B4-BE49-F238E27FC236}">
                <a16:creationId xmlns:a16="http://schemas.microsoft.com/office/drawing/2014/main" id="{4A29DE85-05D1-7242-94D6-EB1AFA1B6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36" name="Oval 59">
            <a:extLst>
              <a:ext uri="{FF2B5EF4-FFF2-40B4-BE49-F238E27FC236}">
                <a16:creationId xmlns:a16="http://schemas.microsoft.com/office/drawing/2014/main" id="{91DCF8BC-5220-F94C-8B19-A87CBFA7C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37" name="Oval 60">
            <a:extLst>
              <a:ext uri="{FF2B5EF4-FFF2-40B4-BE49-F238E27FC236}">
                <a16:creationId xmlns:a16="http://schemas.microsoft.com/office/drawing/2014/main" id="{9379AFD3-D8F6-0145-9847-42CCF14A5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38" name="Line 61">
            <a:extLst>
              <a:ext uri="{FF2B5EF4-FFF2-40B4-BE49-F238E27FC236}">
                <a16:creationId xmlns:a16="http://schemas.microsoft.com/office/drawing/2014/main" id="{72E7F1E8-5032-1241-9809-7FD6E57696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39" name="Line 62">
            <a:extLst>
              <a:ext uri="{FF2B5EF4-FFF2-40B4-BE49-F238E27FC236}">
                <a16:creationId xmlns:a16="http://schemas.microsoft.com/office/drawing/2014/main" id="{7FF7570D-E11A-614C-8148-5D771A75E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40" name="Oval 63">
            <a:extLst>
              <a:ext uri="{FF2B5EF4-FFF2-40B4-BE49-F238E27FC236}">
                <a16:creationId xmlns:a16="http://schemas.microsoft.com/office/drawing/2014/main" id="{48A61DCE-E05B-2947-A2E5-6FE26B265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41" name="Line 64">
            <a:extLst>
              <a:ext uri="{FF2B5EF4-FFF2-40B4-BE49-F238E27FC236}">
                <a16:creationId xmlns:a16="http://schemas.microsoft.com/office/drawing/2014/main" id="{4D69E2E3-611F-6B46-9363-3FF21E527A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42" name="Line 65">
            <a:extLst>
              <a:ext uri="{FF2B5EF4-FFF2-40B4-BE49-F238E27FC236}">
                <a16:creationId xmlns:a16="http://schemas.microsoft.com/office/drawing/2014/main" id="{07598753-8CEA-D949-B0E7-636629F7F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43" name="Oval 66">
            <a:extLst>
              <a:ext uri="{FF2B5EF4-FFF2-40B4-BE49-F238E27FC236}">
                <a16:creationId xmlns:a16="http://schemas.microsoft.com/office/drawing/2014/main" id="{B9F3AF35-A1A1-6C49-8E72-413EACF3D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44" name="Line 67">
            <a:extLst>
              <a:ext uri="{FF2B5EF4-FFF2-40B4-BE49-F238E27FC236}">
                <a16:creationId xmlns:a16="http://schemas.microsoft.com/office/drawing/2014/main" id="{442DF24A-2C51-BA44-AD64-396AB6AE12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45" name="Line 68">
            <a:extLst>
              <a:ext uri="{FF2B5EF4-FFF2-40B4-BE49-F238E27FC236}">
                <a16:creationId xmlns:a16="http://schemas.microsoft.com/office/drawing/2014/main" id="{53220A1B-A346-CF49-B0CC-D902436B5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46" name="Oval 69">
            <a:extLst>
              <a:ext uri="{FF2B5EF4-FFF2-40B4-BE49-F238E27FC236}">
                <a16:creationId xmlns:a16="http://schemas.microsoft.com/office/drawing/2014/main" id="{F193780D-BFA2-F24E-82BE-7FD0AF53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47" name="Oval 70">
            <a:extLst>
              <a:ext uri="{FF2B5EF4-FFF2-40B4-BE49-F238E27FC236}">
                <a16:creationId xmlns:a16="http://schemas.microsoft.com/office/drawing/2014/main" id="{FB7A7A29-320D-8A40-82A1-DA146C0C2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48" name="Line 71">
            <a:extLst>
              <a:ext uri="{FF2B5EF4-FFF2-40B4-BE49-F238E27FC236}">
                <a16:creationId xmlns:a16="http://schemas.microsoft.com/office/drawing/2014/main" id="{A74C5D3D-A94D-324E-A455-C375EDFE6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49" name="Line 72">
            <a:extLst>
              <a:ext uri="{FF2B5EF4-FFF2-40B4-BE49-F238E27FC236}">
                <a16:creationId xmlns:a16="http://schemas.microsoft.com/office/drawing/2014/main" id="{12682D21-093A-3E45-BCBF-48EFFDADA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50" name="Oval 73">
            <a:extLst>
              <a:ext uri="{FF2B5EF4-FFF2-40B4-BE49-F238E27FC236}">
                <a16:creationId xmlns:a16="http://schemas.microsoft.com/office/drawing/2014/main" id="{485C3F73-2F15-C24F-B50E-BD17C70EB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51" name="Oval 74">
            <a:extLst>
              <a:ext uri="{FF2B5EF4-FFF2-40B4-BE49-F238E27FC236}">
                <a16:creationId xmlns:a16="http://schemas.microsoft.com/office/drawing/2014/main" id="{C8E2D4A2-C470-044A-B4BA-DC5232846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52" name="Line 75">
            <a:extLst>
              <a:ext uri="{FF2B5EF4-FFF2-40B4-BE49-F238E27FC236}">
                <a16:creationId xmlns:a16="http://schemas.microsoft.com/office/drawing/2014/main" id="{E2CC8506-6410-B940-8C31-707DD450E6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53" name="Line 76">
            <a:extLst>
              <a:ext uri="{FF2B5EF4-FFF2-40B4-BE49-F238E27FC236}">
                <a16:creationId xmlns:a16="http://schemas.microsoft.com/office/drawing/2014/main" id="{F37002E7-4DDC-9745-875F-FA7B3BEE5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54" name="Oval 77">
            <a:extLst>
              <a:ext uri="{FF2B5EF4-FFF2-40B4-BE49-F238E27FC236}">
                <a16:creationId xmlns:a16="http://schemas.microsoft.com/office/drawing/2014/main" id="{6EB1A2D7-ACE2-F742-9EBE-64D14B64C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55" name="Oval 78">
            <a:extLst>
              <a:ext uri="{FF2B5EF4-FFF2-40B4-BE49-F238E27FC236}">
                <a16:creationId xmlns:a16="http://schemas.microsoft.com/office/drawing/2014/main" id="{483B4034-0AF0-FB46-9409-CC984951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56" name="Line 79">
            <a:extLst>
              <a:ext uri="{FF2B5EF4-FFF2-40B4-BE49-F238E27FC236}">
                <a16:creationId xmlns:a16="http://schemas.microsoft.com/office/drawing/2014/main" id="{98F1DB62-AB18-7B41-844F-3A7B50B9BF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57" name="Line 80">
            <a:extLst>
              <a:ext uri="{FF2B5EF4-FFF2-40B4-BE49-F238E27FC236}">
                <a16:creationId xmlns:a16="http://schemas.microsoft.com/office/drawing/2014/main" id="{4BFAB387-2256-9A46-983E-119D94B38A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58" name="Oval 81">
            <a:extLst>
              <a:ext uri="{FF2B5EF4-FFF2-40B4-BE49-F238E27FC236}">
                <a16:creationId xmlns:a16="http://schemas.microsoft.com/office/drawing/2014/main" id="{BED79A88-FFD0-8744-AAE4-FE755579D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59" name="Oval 82">
            <a:extLst>
              <a:ext uri="{FF2B5EF4-FFF2-40B4-BE49-F238E27FC236}">
                <a16:creationId xmlns:a16="http://schemas.microsoft.com/office/drawing/2014/main" id="{F38C60C9-CC1A-7144-8B05-549A8260F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60" name="Line 83">
            <a:extLst>
              <a:ext uri="{FF2B5EF4-FFF2-40B4-BE49-F238E27FC236}">
                <a16:creationId xmlns:a16="http://schemas.microsoft.com/office/drawing/2014/main" id="{D1BD4085-EECD-7848-A725-80C6070B81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61" name="Line 84">
            <a:extLst>
              <a:ext uri="{FF2B5EF4-FFF2-40B4-BE49-F238E27FC236}">
                <a16:creationId xmlns:a16="http://schemas.microsoft.com/office/drawing/2014/main" id="{391DADA9-244F-2A49-94DC-E8E7C205E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62" name="Oval 85">
            <a:extLst>
              <a:ext uri="{FF2B5EF4-FFF2-40B4-BE49-F238E27FC236}">
                <a16:creationId xmlns:a16="http://schemas.microsoft.com/office/drawing/2014/main" id="{9DC5B125-C495-E54D-9995-4300A8FD1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63" name="Oval 86">
            <a:extLst>
              <a:ext uri="{FF2B5EF4-FFF2-40B4-BE49-F238E27FC236}">
                <a16:creationId xmlns:a16="http://schemas.microsoft.com/office/drawing/2014/main" id="{502CB351-459A-074F-BB83-8ED1121A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64" name="Line 87">
            <a:extLst>
              <a:ext uri="{FF2B5EF4-FFF2-40B4-BE49-F238E27FC236}">
                <a16:creationId xmlns:a16="http://schemas.microsoft.com/office/drawing/2014/main" id="{D2E2C548-E409-4046-8849-2E886DD30C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5765" name="Line 88">
            <a:extLst>
              <a:ext uri="{FF2B5EF4-FFF2-40B4-BE49-F238E27FC236}">
                <a16:creationId xmlns:a16="http://schemas.microsoft.com/office/drawing/2014/main" id="{A8C6BA8D-EA69-4D44-A509-C31CD0506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1670" name="Rectangle 89">
            <a:extLst>
              <a:ext uri="{FF2B5EF4-FFF2-40B4-BE49-F238E27FC236}">
                <a16:creationId xmlns:a16="http://schemas.microsoft.com/office/drawing/2014/main" id="{CFD11E22-FB76-E248-B798-F268E1EA4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0"/>
            <a:ext cx="6366272" cy="99257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Using the distance bounds and the bounds of the data below each node, we can prune parts of the tree that could NOT include the nearest neighbor.</a:t>
            </a:r>
          </a:p>
        </p:txBody>
      </p:sp>
      <p:sp>
        <p:nvSpPr>
          <p:cNvPr id="115767" name="Oval 90">
            <a:extLst>
              <a:ext uri="{FF2B5EF4-FFF2-40B4-BE49-F238E27FC236}">
                <a16:creationId xmlns:a16="http://schemas.microsoft.com/office/drawing/2014/main" id="{F5635F77-082F-C641-A870-15B5DA1F9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68" name="Rectangle 91">
            <a:extLst>
              <a:ext uri="{FF2B5EF4-FFF2-40B4-BE49-F238E27FC236}">
                <a16:creationId xmlns:a16="http://schemas.microsoft.com/office/drawing/2014/main" id="{91D8E372-F39B-D74B-A516-F08733174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457450"/>
            <a:ext cx="1028700" cy="8001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69" name="Rectangle 92">
            <a:extLst>
              <a:ext uri="{FF2B5EF4-FFF2-40B4-BE49-F238E27FC236}">
                <a16:creationId xmlns:a16="http://schemas.microsoft.com/office/drawing/2014/main" id="{41DEE6F4-CF00-C94C-9198-CAF2C32AA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2514600"/>
            <a:ext cx="685800" cy="685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70" name="Oval 93">
            <a:extLst>
              <a:ext uri="{FF2B5EF4-FFF2-40B4-BE49-F238E27FC236}">
                <a16:creationId xmlns:a16="http://schemas.microsoft.com/office/drawing/2014/main" id="{2C67A67A-8940-3248-B547-1538408A8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1714500"/>
            <a:ext cx="285750" cy="2857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71" name="AutoShape 94">
            <a:extLst>
              <a:ext uri="{FF2B5EF4-FFF2-40B4-BE49-F238E27FC236}">
                <a16:creationId xmlns:a16="http://schemas.microsoft.com/office/drawing/2014/main" id="{37BE379E-9F3F-CE43-94CD-4BF4CCB41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5772" name="Line 95">
            <a:extLst>
              <a:ext uri="{FF2B5EF4-FFF2-40B4-BE49-F238E27FC236}">
                <a16:creationId xmlns:a16="http://schemas.microsoft.com/office/drawing/2014/main" id="{9CCD7AA1-B7CE-2040-8473-0F778F7A4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885950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57DC601-B287-7347-8BA8-514EE1E0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3104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3">
            <a:extLst>
              <a:ext uri="{FF2B5EF4-FFF2-40B4-BE49-F238E27FC236}">
                <a16:creationId xmlns:a16="http://schemas.microsoft.com/office/drawing/2014/main" id="{7C6D09E0-6DDF-C84B-9E15-4E1E197DB062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1200150"/>
            <a:ext cx="2447925" cy="2187179"/>
            <a:chOff x="1344" y="1056"/>
            <a:chExt cx="1824" cy="1632"/>
          </a:xfrm>
        </p:grpSpPr>
        <p:sp>
          <p:nvSpPr>
            <p:cNvPr id="116801" name="AutoShape 4">
              <a:extLst>
                <a:ext uri="{FF2B5EF4-FFF2-40B4-BE49-F238E27FC236}">
                  <a16:creationId xmlns:a16="http://schemas.microsoft.com/office/drawing/2014/main" id="{4E19195B-A4DB-5043-8212-A84FC8D31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2" name="AutoShape 5">
              <a:extLst>
                <a:ext uri="{FF2B5EF4-FFF2-40B4-BE49-F238E27FC236}">
                  <a16:creationId xmlns:a16="http://schemas.microsoft.com/office/drawing/2014/main" id="{0B08402B-40EE-014D-BFB8-71A1079E6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3" name="AutoShape 6">
              <a:extLst>
                <a:ext uri="{FF2B5EF4-FFF2-40B4-BE49-F238E27FC236}">
                  <a16:creationId xmlns:a16="http://schemas.microsoft.com/office/drawing/2014/main" id="{2E341D2A-44B3-AA49-A622-7F9C80263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4" name="AutoShape 7">
              <a:extLst>
                <a:ext uri="{FF2B5EF4-FFF2-40B4-BE49-F238E27FC236}">
                  <a16:creationId xmlns:a16="http://schemas.microsoft.com/office/drawing/2014/main" id="{B99049E1-8B97-E745-BB4C-85E1A540B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5" name="AutoShape 8">
              <a:extLst>
                <a:ext uri="{FF2B5EF4-FFF2-40B4-BE49-F238E27FC236}">
                  <a16:creationId xmlns:a16="http://schemas.microsoft.com/office/drawing/2014/main" id="{BFC5AB72-39AF-B941-9618-C3CD436CA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6" name="AutoShape 9">
              <a:extLst>
                <a:ext uri="{FF2B5EF4-FFF2-40B4-BE49-F238E27FC236}">
                  <a16:creationId xmlns:a16="http://schemas.microsoft.com/office/drawing/2014/main" id="{3654B403-A89B-A149-B574-F2F95E60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7" name="AutoShape 10">
              <a:extLst>
                <a:ext uri="{FF2B5EF4-FFF2-40B4-BE49-F238E27FC236}">
                  <a16:creationId xmlns:a16="http://schemas.microsoft.com/office/drawing/2014/main" id="{792F1C83-8417-CC49-AD91-6B8A50041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8" name="AutoShape 11">
              <a:extLst>
                <a:ext uri="{FF2B5EF4-FFF2-40B4-BE49-F238E27FC236}">
                  <a16:creationId xmlns:a16="http://schemas.microsoft.com/office/drawing/2014/main" id="{44B66F9D-FCB6-3C46-B509-A598D870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09" name="AutoShape 12">
              <a:extLst>
                <a:ext uri="{FF2B5EF4-FFF2-40B4-BE49-F238E27FC236}">
                  <a16:creationId xmlns:a16="http://schemas.microsoft.com/office/drawing/2014/main" id="{687032AD-BA7E-464F-8F74-FCF418A04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0" name="AutoShape 13">
              <a:extLst>
                <a:ext uri="{FF2B5EF4-FFF2-40B4-BE49-F238E27FC236}">
                  <a16:creationId xmlns:a16="http://schemas.microsoft.com/office/drawing/2014/main" id="{AB19D29B-B4F6-2141-9CEC-50FA68F62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1" name="AutoShape 14">
              <a:extLst>
                <a:ext uri="{FF2B5EF4-FFF2-40B4-BE49-F238E27FC236}">
                  <a16:creationId xmlns:a16="http://schemas.microsoft.com/office/drawing/2014/main" id="{EA9EEBAB-EB45-A04D-BF82-030ED9F97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2" name="AutoShape 15">
              <a:extLst>
                <a:ext uri="{FF2B5EF4-FFF2-40B4-BE49-F238E27FC236}">
                  <a16:creationId xmlns:a16="http://schemas.microsoft.com/office/drawing/2014/main" id="{976DD52A-02BE-FD4B-83EE-EA9BAFFC2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3" name="AutoShape 16">
              <a:extLst>
                <a:ext uri="{FF2B5EF4-FFF2-40B4-BE49-F238E27FC236}">
                  <a16:creationId xmlns:a16="http://schemas.microsoft.com/office/drawing/2014/main" id="{27CA576B-245A-E54D-BEC1-C375AC77E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4" name="AutoShape 17">
              <a:extLst>
                <a:ext uri="{FF2B5EF4-FFF2-40B4-BE49-F238E27FC236}">
                  <a16:creationId xmlns:a16="http://schemas.microsoft.com/office/drawing/2014/main" id="{DF383401-282E-A641-A6D4-F5D46F8D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5" name="AutoShape 18">
              <a:extLst>
                <a:ext uri="{FF2B5EF4-FFF2-40B4-BE49-F238E27FC236}">
                  <a16:creationId xmlns:a16="http://schemas.microsoft.com/office/drawing/2014/main" id="{49661175-E37E-E949-8AF4-17024F615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6" name="AutoShape 19">
              <a:extLst>
                <a:ext uri="{FF2B5EF4-FFF2-40B4-BE49-F238E27FC236}">
                  <a16:creationId xmlns:a16="http://schemas.microsoft.com/office/drawing/2014/main" id="{A9FD9C02-B8BC-0342-A82B-09A6DDC61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7" name="AutoShape 20">
              <a:extLst>
                <a:ext uri="{FF2B5EF4-FFF2-40B4-BE49-F238E27FC236}">
                  <a16:creationId xmlns:a16="http://schemas.microsoft.com/office/drawing/2014/main" id="{F2392915-58D1-5349-94F9-BAF386570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8" name="AutoShape 21">
              <a:extLst>
                <a:ext uri="{FF2B5EF4-FFF2-40B4-BE49-F238E27FC236}">
                  <a16:creationId xmlns:a16="http://schemas.microsoft.com/office/drawing/2014/main" id="{5773AE68-5008-F14D-B0A3-834947B4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19" name="AutoShape 22">
              <a:extLst>
                <a:ext uri="{FF2B5EF4-FFF2-40B4-BE49-F238E27FC236}">
                  <a16:creationId xmlns:a16="http://schemas.microsoft.com/office/drawing/2014/main" id="{E839F49A-4A37-F246-A15A-617B606E7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0" name="AutoShape 23">
              <a:extLst>
                <a:ext uri="{FF2B5EF4-FFF2-40B4-BE49-F238E27FC236}">
                  <a16:creationId xmlns:a16="http://schemas.microsoft.com/office/drawing/2014/main" id="{8907298E-D0CE-FC4B-B3AB-5792F576D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1" name="AutoShape 24">
              <a:extLst>
                <a:ext uri="{FF2B5EF4-FFF2-40B4-BE49-F238E27FC236}">
                  <a16:creationId xmlns:a16="http://schemas.microsoft.com/office/drawing/2014/main" id="{B3CF6D68-0506-1148-82E2-0D521BC6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2" name="AutoShape 25">
              <a:extLst>
                <a:ext uri="{FF2B5EF4-FFF2-40B4-BE49-F238E27FC236}">
                  <a16:creationId xmlns:a16="http://schemas.microsoft.com/office/drawing/2014/main" id="{344F913C-EF81-BC43-8458-4878D389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3" name="AutoShape 26">
              <a:extLst>
                <a:ext uri="{FF2B5EF4-FFF2-40B4-BE49-F238E27FC236}">
                  <a16:creationId xmlns:a16="http://schemas.microsoft.com/office/drawing/2014/main" id="{17D874C3-722B-6F4A-976A-119DD6413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4" name="AutoShape 27">
              <a:extLst>
                <a:ext uri="{FF2B5EF4-FFF2-40B4-BE49-F238E27FC236}">
                  <a16:creationId xmlns:a16="http://schemas.microsoft.com/office/drawing/2014/main" id="{C7204F05-61B5-514E-A58E-60330BCD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5" name="AutoShape 28">
              <a:extLst>
                <a:ext uri="{FF2B5EF4-FFF2-40B4-BE49-F238E27FC236}">
                  <a16:creationId xmlns:a16="http://schemas.microsoft.com/office/drawing/2014/main" id="{1D7D9625-9E48-B146-89F6-E9382933D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6" name="AutoShape 29">
              <a:extLst>
                <a:ext uri="{FF2B5EF4-FFF2-40B4-BE49-F238E27FC236}">
                  <a16:creationId xmlns:a16="http://schemas.microsoft.com/office/drawing/2014/main" id="{4FF2D380-2985-0945-92BA-3C0DBA3FE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7" name="AutoShape 30">
              <a:extLst>
                <a:ext uri="{FF2B5EF4-FFF2-40B4-BE49-F238E27FC236}">
                  <a16:creationId xmlns:a16="http://schemas.microsoft.com/office/drawing/2014/main" id="{9EE5F2A3-4415-F745-8F49-89EDF232C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8" name="AutoShape 31">
              <a:extLst>
                <a:ext uri="{FF2B5EF4-FFF2-40B4-BE49-F238E27FC236}">
                  <a16:creationId xmlns:a16="http://schemas.microsoft.com/office/drawing/2014/main" id="{EEDC0873-C577-644C-8C4F-6F04B9781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29" name="AutoShape 32">
              <a:extLst>
                <a:ext uri="{FF2B5EF4-FFF2-40B4-BE49-F238E27FC236}">
                  <a16:creationId xmlns:a16="http://schemas.microsoft.com/office/drawing/2014/main" id="{5C1FCCE8-196B-EF47-A8BF-947345E06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30" name="AutoShape 33">
              <a:extLst>
                <a:ext uri="{FF2B5EF4-FFF2-40B4-BE49-F238E27FC236}">
                  <a16:creationId xmlns:a16="http://schemas.microsoft.com/office/drawing/2014/main" id="{3A15FECA-C49C-1642-A062-2FAF2F2AE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31" name="AutoShape 34">
              <a:extLst>
                <a:ext uri="{FF2B5EF4-FFF2-40B4-BE49-F238E27FC236}">
                  <a16:creationId xmlns:a16="http://schemas.microsoft.com/office/drawing/2014/main" id="{1A227387-D388-9E43-B695-2261D024D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32" name="AutoShape 35">
              <a:extLst>
                <a:ext uri="{FF2B5EF4-FFF2-40B4-BE49-F238E27FC236}">
                  <a16:creationId xmlns:a16="http://schemas.microsoft.com/office/drawing/2014/main" id="{E509D2D0-5CC4-C347-97CE-7E7A0DD7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33" name="AutoShape 36">
              <a:extLst>
                <a:ext uri="{FF2B5EF4-FFF2-40B4-BE49-F238E27FC236}">
                  <a16:creationId xmlns:a16="http://schemas.microsoft.com/office/drawing/2014/main" id="{9AD47F90-B46C-DB41-9D52-CD1252A1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  <p:sp>
          <p:nvSpPr>
            <p:cNvPr id="116834" name="Rectangle 37">
              <a:extLst>
                <a:ext uri="{FF2B5EF4-FFF2-40B4-BE49-F238E27FC236}">
                  <a16:creationId xmlns:a16="http://schemas.microsoft.com/office/drawing/2014/main" id="{27070EA1-CDBD-0742-9811-D40F562DE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zh-TW" sz="1130"/>
            </a:p>
          </p:txBody>
        </p:sp>
      </p:grpSp>
      <p:sp>
        <p:nvSpPr>
          <p:cNvPr id="116739" name="Line 38">
            <a:extLst>
              <a:ext uri="{FF2B5EF4-FFF2-40B4-BE49-F238E27FC236}">
                <a16:creationId xmlns:a16="http://schemas.microsoft.com/office/drawing/2014/main" id="{02ACCF33-6B7F-3D43-861A-4C1EEF9D2F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2001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0" name="Line 39">
            <a:extLst>
              <a:ext uri="{FF2B5EF4-FFF2-40B4-BE49-F238E27FC236}">
                <a16:creationId xmlns:a16="http://schemas.microsoft.com/office/drawing/2014/main" id="{0ADCCA15-1377-254B-9502-D53ABE6AB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2288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1" name="Line 40">
            <a:extLst>
              <a:ext uri="{FF2B5EF4-FFF2-40B4-BE49-F238E27FC236}">
                <a16:creationId xmlns:a16="http://schemas.microsoft.com/office/drawing/2014/main" id="{E717033E-6FC5-104F-A240-FF00AEA91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300" y="222885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2" name="Line 41">
            <a:extLst>
              <a:ext uri="{FF2B5EF4-FFF2-40B4-BE49-F238E27FC236}">
                <a16:creationId xmlns:a16="http://schemas.microsoft.com/office/drawing/2014/main" id="{61E26418-7F57-0040-9571-60383D1AD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2971800"/>
            <a:ext cx="628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3" name="Line 42">
            <a:extLst>
              <a:ext uri="{FF2B5EF4-FFF2-40B4-BE49-F238E27FC236}">
                <a16:creationId xmlns:a16="http://schemas.microsoft.com/office/drawing/2014/main" id="{0C8269ED-4BAB-424F-8B07-97AB83D4D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4" name="Line 43">
            <a:extLst>
              <a:ext uri="{FF2B5EF4-FFF2-40B4-BE49-F238E27FC236}">
                <a16:creationId xmlns:a16="http://schemas.microsoft.com/office/drawing/2014/main" id="{165758CF-16FC-0E4E-8E54-7A6EFA6800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3150" y="1200150"/>
            <a:ext cx="0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5" name="Line 44">
            <a:extLst>
              <a:ext uri="{FF2B5EF4-FFF2-40B4-BE49-F238E27FC236}">
                <a16:creationId xmlns:a16="http://schemas.microsoft.com/office/drawing/2014/main" id="{29D05EE0-A667-5342-99E5-FC8449D1C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1771650"/>
            <a:ext cx="1200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6" name="Line 45">
            <a:extLst>
              <a:ext uri="{FF2B5EF4-FFF2-40B4-BE49-F238E27FC236}">
                <a16:creationId xmlns:a16="http://schemas.microsoft.com/office/drawing/2014/main" id="{E2B684F7-778E-BC42-8941-C7969E286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1850" y="1200150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7" name="Line 46">
            <a:extLst>
              <a:ext uri="{FF2B5EF4-FFF2-40B4-BE49-F238E27FC236}">
                <a16:creationId xmlns:a16="http://schemas.microsoft.com/office/drawing/2014/main" id="{A4E0425F-B2F8-5442-B89F-69042B6A7B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8850" y="245745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8" name="Line 47">
            <a:extLst>
              <a:ext uri="{FF2B5EF4-FFF2-40B4-BE49-F238E27FC236}">
                <a16:creationId xmlns:a16="http://schemas.microsoft.com/office/drawing/2014/main" id="{DDD6FD6F-1E93-084E-8DDC-75F5D6A1BD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0574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49" name="Oval 48">
            <a:extLst>
              <a:ext uri="{FF2B5EF4-FFF2-40B4-BE49-F238E27FC236}">
                <a16:creationId xmlns:a16="http://schemas.microsoft.com/office/drawing/2014/main" id="{F43F4231-E18B-D549-81AD-3922BA373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0" name="Oval 49">
            <a:extLst>
              <a:ext uri="{FF2B5EF4-FFF2-40B4-BE49-F238E27FC236}">
                <a16:creationId xmlns:a16="http://schemas.microsoft.com/office/drawing/2014/main" id="{D2CFEC40-8301-5745-B355-6BD597F31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1" name="Oval 50">
            <a:extLst>
              <a:ext uri="{FF2B5EF4-FFF2-40B4-BE49-F238E27FC236}">
                <a16:creationId xmlns:a16="http://schemas.microsoft.com/office/drawing/2014/main" id="{477C143A-CD8E-E144-B9AA-82AB0F71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2" name="Oval 51">
            <a:extLst>
              <a:ext uri="{FF2B5EF4-FFF2-40B4-BE49-F238E27FC236}">
                <a16:creationId xmlns:a16="http://schemas.microsoft.com/office/drawing/2014/main" id="{B794FF3E-DC9D-4E4D-934B-8F601978F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3" name="Line 52">
            <a:extLst>
              <a:ext uri="{FF2B5EF4-FFF2-40B4-BE49-F238E27FC236}">
                <a16:creationId xmlns:a16="http://schemas.microsoft.com/office/drawing/2014/main" id="{9ADE1D8E-8B92-D745-A19A-813A5ECB33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21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54" name="Line 53">
            <a:extLst>
              <a:ext uri="{FF2B5EF4-FFF2-40B4-BE49-F238E27FC236}">
                <a16:creationId xmlns:a16="http://schemas.microsoft.com/office/drawing/2014/main" id="{C83039C0-0FD2-F64A-AA91-167CB736A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70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55" name="Oval 54">
            <a:extLst>
              <a:ext uri="{FF2B5EF4-FFF2-40B4-BE49-F238E27FC236}">
                <a16:creationId xmlns:a16="http://schemas.microsoft.com/office/drawing/2014/main" id="{EE5440FA-21A0-EB48-88D8-5A71133F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6" name="Oval 55">
            <a:extLst>
              <a:ext uri="{FF2B5EF4-FFF2-40B4-BE49-F238E27FC236}">
                <a16:creationId xmlns:a16="http://schemas.microsoft.com/office/drawing/2014/main" id="{EF75EC3B-A5AD-F640-97DA-AF09F2CB5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7" name="Oval 56">
            <a:extLst>
              <a:ext uri="{FF2B5EF4-FFF2-40B4-BE49-F238E27FC236}">
                <a16:creationId xmlns:a16="http://schemas.microsoft.com/office/drawing/2014/main" id="{D1B07929-9C9E-3443-8752-D2D0C6A25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58" name="Line 57">
            <a:extLst>
              <a:ext uri="{FF2B5EF4-FFF2-40B4-BE49-F238E27FC236}">
                <a16:creationId xmlns:a16="http://schemas.microsoft.com/office/drawing/2014/main" id="{E9BE38CC-7B28-4347-B2AF-E7796F455A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65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59" name="Line 58">
            <a:extLst>
              <a:ext uri="{FF2B5EF4-FFF2-40B4-BE49-F238E27FC236}">
                <a16:creationId xmlns:a16="http://schemas.microsoft.com/office/drawing/2014/main" id="{3635181B-D173-9B42-8C24-33CFEB8BF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60" name="Oval 59">
            <a:extLst>
              <a:ext uri="{FF2B5EF4-FFF2-40B4-BE49-F238E27FC236}">
                <a16:creationId xmlns:a16="http://schemas.microsoft.com/office/drawing/2014/main" id="{1A57D561-0E06-344F-AC9C-2494E4CA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25717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61" name="Oval 60">
            <a:extLst>
              <a:ext uri="{FF2B5EF4-FFF2-40B4-BE49-F238E27FC236}">
                <a16:creationId xmlns:a16="http://schemas.microsoft.com/office/drawing/2014/main" id="{123916B8-3884-D14E-B785-15C004EF7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62" name="Line 61">
            <a:extLst>
              <a:ext uri="{FF2B5EF4-FFF2-40B4-BE49-F238E27FC236}">
                <a16:creationId xmlns:a16="http://schemas.microsoft.com/office/drawing/2014/main" id="{E9D5FEB5-7A73-094D-9A40-F284168D4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4900" y="2286000"/>
            <a:ext cx="28575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63" name="Line 62">
            <a:extLst>
              <a:ext uri="{FF2B5EF4-FFF2-40B4-BE49-F238E27FC236}">
                <a16:creationId xmlns:a16="http://schemas.microsoft.com/office/drawing/2014/main" id="{069EA990-08E6-E041-BB6B-7F2674C8E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64" name="Oval 63">
            <a:extLst>
              <a:ext uri="{FF2B5EF4-FFF2-40B4-BE49-F238E27FC236}">
                <a16:creationId xmlns:a16="http://schemas.microsoft.com/office/drawing/2014/main" id="{725CF7BF-9E0A-C842-83A8-64F65CE6A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1717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65" name="Line 64">
            <a:extLst>
              <a:ext uri="{FF2B5EF4-FFF2-40B4-BE49-F238E27FC236}">
                <a16:creationId xmlns:a16="http://schemas.microsoft.com/office/drawing/2014/main" id="{5A694D48-C8BC-6244-81B3-632BE16F4B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93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66" name="Line 65">
            <a:extLst>
              <a:ext uri="{FF2B5EF4-FFF2-40B4-BE49-F238E27FC236}">
                <a16:creationId xmlns:a16="http://schemas.microsoft.com/office/drawing/2014/main" id="{B0C5669D-535F-8D44-A7A0-81E8EE717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286000"/>
            <a:ext cx="228600" cy="28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67" name="Oval 66">
            <a:extLst>
              <a:ext uri="{FF2B5EF4-FFF2-40B4-BE49-F238E27FC236}">
                <a16:creationId xmlns:a16="http://schemas.microsoft.com/office/drawing/2014/main" id="{B85B1488-20F1-444C-A18A-B15CBAE3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60020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68" name="Line 67">
            <a:extLst>
              <a:ext uri="{FF2B5EF4-FFF2-40B4-BE49-F238E27FC236}">
                <a16:creationId xmlns:a16="http://schemas.microsoft.com/office/drawing/2014/main" id="{5CC1F0A9-B9E2-6E4B-91D6-ECF8756721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69" name="Line 68">
            <a:extLst>
              <a:ext uri="{FF2B5EF4-FFF2-40B4-BE49-F238E27FC236}">
                <a16:creationId xmlns:a16="http://schemas.microsoft.com/office/drawing/2014/main" id="{3E138826-A5D9-3A4E-8E40-FBD8994C6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1714500"/>
            <a:ext cx="514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70" name="Oval 69">
            <a:extLst>
              <a:ext uri="{FF2B5EF4-FFF2-40B4-BE49-F238E27FC236}">
                <a16:creationId xmlns:a16="http://schemas.microsoft.com/office/drawing/2014/main" id="{6D4493B2-9DAB-1E45-9EB5-A7193EF52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71" name="Oval 70">
            <a:extLst>
              <a:ext uri="{FF2B5EF4-FFF2-40B4-BE49-F238E27FC236}">
                <a16:creationId xmlns:a16="http://schemas.microsoft.com/office/drawing/2014/main" id="{3701E1F4-F8CC-3F4B-A790-0DAE28250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72" name="Line 71">
            <a:extLst>
              <a:ext uri="{FF2B5EF4-FFF2-40B4-BE49-F238E27FC236}">
                <a16:creationId xmlns:a16="http://schemas.microsoft.com/office/drawing/2014/main" id="{308B645E-C042-E441-986D-22DD21879B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06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73" name="Line 72">
            <a:extLst>
              <a:ext uri="{FF2B5EF4-FFF2-40B4-BE49-F238E27FC236}">
                <a16:creationId xmlns:a16="http://schemas.microsoft.com/office/drawing/2014/main" id="{54F1EB5A-89D6-7A4F-87F1-D9A33B44A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74" name="Oval 73">
            <a:extLst>
              <a:ext uri="{FF2B5EF4-FFF2-40B4-BE49-F238E27FC236}">
                <a16:creationId xmlns:a16="http://schemas.microsoft.com/office/drawing/2014/main" id="{D000FC08-DC76-C74A-B5D1-1F24E264A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75" name="Oval 74">
            <a:extLst>
              <a:ext uri="{FF2B5EF4-FFF2-40B4-BE49-F238E27FC236}">
                <a16:creationId xmlns:a16="http://schemas.microsoft.com/office/drawing/2014/main" id="{F6F6A7E8-3D28-744C-A8F1-C2B459223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76" name="Line 75">
            <a:extLst>
              <a:ext uri="{FF2B5EF4-FFF2-40B4-BE49-F238E27FC236}">
                <a16:creationId xmlns:a16="http://schemas.microsoft.com/office/drawing/2014/main" id="{EB1043E4-02DC-D748-8848-071B459110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07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77" name="Line 76">
            <a:extLst>
              <a:ext uri="{FF2B5EF4-FFF2-40B4-BE49-F238E27FC236}">
                <a16:creationId xmlns:a16="http://schemas.microsoft.com/office/drawing/2014/main" id="{E41A6E4A-4C4D-5A40-ACEF-275CBBF333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93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78" name="Oval 77">
            <a:extLst>
              <a:ext uri="{FF2B5EF4-FFF2-40B4-BE49-F238E27FC236}">
                <a16:creationId xmlns:a16="http://schemas.microsoft.com/office/drawing/2014/main" id="{FD497846-0CF0-4848-BAA5-C219C266E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79" name="Oval 78">
            <a:extLst>
              <a:ext uri="{FF2B5EF4-FFF2-40B4-BE49-F238E27FC236}">
                <a16:creationId xmlns:a16="http://schemas.microsoft.com/office/drawing/2014/main" id="{309FA61F-6868-2F41-8F3F-3E567836B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80" name="Line 79">
            <a:extLst>
              <a:ext uri="{FF2B5EF4-FFF2-40B4-BE49-F238E27FC236}">
                <a16:creationId xmlns:a16="http://schemas.microsoft.com/office/drawing/2014/main" id="{21A2443E-C516-2749-A25B-A69F6EAFA7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93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81" name="Line 80">
            <a:extLst>
              <a:ext uri="{FF2B5EF4-FFF2-40B4-BE49-F238E27FC236}">
                <a16:creationId xmlns:a16="http://schemas.microsoft.com/office/drawing/2014/main" id="{C501B525-9ECA-3747-91F2-7A24DF725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79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82" name="Oval 81">
            <a:extLst>
              <a:ext uri="{FF2B5EF4-FFF2-40B4-BE49-F238E27FC236}">
                <a16:creationId xmlns:a16="http://schemas.microsoft.com/office/drawing/2014/main" id="{BBCF63B1-AC9E-0B44-9FA0-B8BD6C36F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8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83" name="Oval 82">
            <a:extLst>
              <a:ext uri="{FF2B5EF4-FFF2-40B4-BE49-F238E27FC236}">
                <a16:creationId xmlns:a16="http://schemas.microsoft.com/office/drawing/2014/main" id="{0FE916B0-5423-6340-9B0F-00166F261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30289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84" name="Line 83">
            <a:extLst>
              <a:ext uri="{FF2B5EF4-FFF2-40B4-BE49-F238E27FC236}">
                <a16:creationId xmlns:a16="http://schemas.microsoft.com/office/drawing/2014/main" id="{35A3E1A8-10B7-E347-9AE6-238AE7864F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85" name="Line 84">
            <a:extLst>
              <a:ext uri="{FF2B5EF4-FFF2-40B4-BE49-F238E27FC236}">
                <a16:creationId xmlns:a16="http://schemas.microsoft.com/office/drawing/2014/main" id="{343B8823-55A2-DD43-8C42-2A3D5D1994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146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86" name="Oval 85">
            <a:extLst>
              <a:ext uri="{FF2B5EF4-FFF2-40B4-BE49-F238E27FC236}">
                <a16:creationId xmlns:a16="http://schemas.microsoft.com/office/drawing/2014/main" id="{F66E714D-B413-374C-85F4-F99D92F6C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87" name="Oval 86">
            <a:extLst>
              <a:ext uri="{FF2B5EF4-FFF2-40B4-BE49-F238E27FC236}">
                <a16:creationId xmlns:a16="http://schemas.microsoft.com/office/drawing/2014/main" id="{E7189509-BD66-F447-97F8-3683F7B46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800350"/>
            <a:ext cx="114300" cy="114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88" name="Line 87">
            <a:extLst>
              <a:ext uri="{FF2B5EF4-FFF2-40B4-BE49-F238E27FC236}">
                <a16:creationId xmlns:a16="http://schemas.microsoft.com/office/drawing/2014/main" id="{8B243962-FCA5-3540-BC1B-610E4F1004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6789" name="Line 88">
            <a:extLst>
              <a:ext uri="{FF2B5EF4-FFF2-40B4-BE49-F238E27FC236}">
                <a16:creationId xmlns:a16="http://schemas.microsoft.com/office/drawing/2014/main" id="{D57EEFA1-DD4D-004C-9BAA-7CF4D268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2686050"/>
            <a:ext cx="1143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 sz="1130"/>
          </a:p>
        </p:txBody>
      </p:sp>
      <p:sp>
        <p:nvSpPr>
          <p:cNvPr id="112694" name="Rectangle 89">
            <a:extLst>
              <a:ext uri="{FF2B5EF4-FFF2-40B4-BE49-F238E27FC236}">
                <a16:creationId xmlns:a16="http://schemas.microsoft.com/office/drawing/2014/main" id="{DED0ACCD-F892-C745-93F1-3522AEFB9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78" y="3543300"/>
            <a:ext cx="6366272" cy="99257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950" dirty="0">
                <a:latin typeface="+mn-lt"/>
              </a:rPr>
              <a:t>Using the distance bounds and the bounds of the data below each node, we can prune parts of the tree that could NOT include the nearest neighbor.</a:t>
            </a:r>
          </a:p>
        </p:txBody>
      </p:sp>
      <p:sp>
        <p:nvSpPr>
          <p:cNvPr id="116791" name="Oval 90">
            <a:extLst>
              <a:ext uri="{FF2B5EF4-FFF2-40B4-BE49-F238E27FC236}">
                <a16:creationId xmlns:a16="http://schemas.microsoft.com/office/drawing/2014/main" id="{36B1B012-1BB7-DD4A-AFCF-777DFED08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828800"/>
            <a:ext cx="57150" cy="5715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2" name="Oval 91">
            <a:extLst>
              <a:ext uri="{FF2B5EF4-FFF2-40B4-BE49-F238E27FC236}">
                <a16:creationId xmlns:a16="http://schemas.microsoft.com/office/drawing/2014/main" id="{9BBE39ED-217D-1743-84E4-7ED5F1CB4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1714500"/>
            <a:ext cx="285750" cy="28575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3" name="Rectangle 92">
            <a:extLst>
              <a:ext uri="{FF2B5EF4-FFF2-40B4-BE49-F238E27FC236}">
                <a16:creationId xmlns:a16="http://schemas.microsoft.com/office/drawing/2014/main" id="{D532505A-219B-454E-BACF-20679C472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1200150"/>
            <a:ext cx="1257300" cy="21717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4" name="Rectangle 93">
            <a:extLst>
              <a:ext uri="{FF2B5EF4-FFF2-40B4-BE49-F238E27FC236}">
                <a16:creationId xmlns:a16="http://schemas.microsoft.com/office/drawing/2014/main" id="{AFCF0867-A4EE-1B44-871A-E4979C94E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228850"/>
            <a:ext cx="1200150" cy="11430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5" name="Rectangle 94">
            <a:extLst>
              <a:ext uri="{FF2B5EF4-FFF2-40B4-BE49-F238E27FC236}">
                <a16:creationId xmlns:a16="http://schemas.microsoft.com/office/drawing/2014/main" id="{7D0588F2-BF7E-4A42-92E3-593A11854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200150"/>
            <a:ext cx="742950" cy="5715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6" name="Rectangle 95">
            <a:extLst>
              <a:ext uri="{FF2B5EF4-FFF2-40B4-BE49-F238E27FC236}">
                <a16:creationId xmlns:a16="http://schemas.microsoft.com/office/drawing/2014/main" id="{5B90A64C-68AF-9044-A3F3-A6A63CE84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028950"/>
            <a:ext cx="228600" cy="17145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7" name="Rectangle 96">
            <a:extLst>
              <a:ext uri="{FF2B5EF4-FFF2-40B4-BE49-F238E27FC236}">
                <a16:creationId xmlns:a16="http://schemas.microsoft.com/office/drawing/2014/main" id="{A22335A7-AAB6-A34B-A114-B2508F15E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2571750"/>
            <a:ext cx="742950" cy="5715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8" name="Rectangle 97">
            <a:extLst>
              <a:ext uri="{FF2B5EF4-FFF2-40B4-BE49-F238E27FC236}">
                <a16:creationId xmlns:a16="http://schemas.microsoft.com/office/drawing/2014/main" id="{B68C29D6-5246-C346-9804-466D86154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171700"/>
            <a:ext cx="1143000" cy="10287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6799" name="AutoShape 98">
            <a:extLst>
              <a:ext uri="{FF2B5EF4-FFF2-40B4-BE49-F238E27FC236}">
                <a16:creationId xmlns:a16="http://schemas.microsoft.com/office/drawing/2014/main" id="{0F04626A-D2BC-F847-B1E4-76719ABAB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2000250"/>
            <a:ext cx="64294" cy="64294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3419BA-0B18-5243-AC1F-A329F302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Nearest Neighbor with KD Trees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724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Content Placeholder 1">
            <a:extLst>
              <a:ext uri="{FF2B5EF4-FFF2-40B4-BE49-F238E27FC236}">
                <a16:creationId xmlns:a16="http://schemas.microsoft.com/office/drawing/2014/main" id="{13CCD312-36E2-834A-8931-74D1DF98D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00150"/>
            <a:ext cx="7456488" cy="3398838"/>
          </a:xfrm>
        </p:spPr>
        <p:txBody>
          <a:bodyPr/>
          <a:lstStyle/>
          <a:p>
            <a:pPr marL="425053" indent="-342900">
              <a:lnSpc>
                <a:spcPct val="80000"/>
              </a:lnSpc>
              <a:defRPr/>
            </a:pPr>
            <a:r>
              <a:rPr lang="en-US" sz="1950" dirty="0"/>
              <a:t>Can find the </a:t>
            </a:r>
            <a:r>
              <a:rPr lang="en-US" sz="1950" i="1" dirty="0"/>
              <a:t>k</a:t>
            </a:r>
            <a:r>
              <a:rPr lang="en-US" sz="1950" dirty="0"/>
              <a:t>-nearest neighbors to a query by maintaining the k current bests instead of just one. </a:t>
            </a:r>
          </a:p>
          <a:p>
            <a:pPr marL="425053" indent="-342900">
              <a:lnSpc>
                <a:spcPct val="80000"/>
              </a:lnSpc>
              <a:defRPr/>
            </a:pPr>
            <a:r>
              <a:rPr lang="en-US" sz="1950" dirty="0"/>
              <a:t>Branches are only eliminated when they can't have points closer than any of the k current bests.</a:t>
            </a:r>
          </a:p>
          <a:p>
            <a:pPr marL="273844" indent="-191691">
              <a:lnSpc>
                <a:spcPct val="80000"/>
              </a:lnSpc>
              <a:defRPr/>
            </a:pPr>
            <a:endParaRPr lang="en-US" sz="1650" dirty="0"/>
          </a:p>
        </p:txBody>
      </p:sp>
      <p:sp>
        <p:nvSpPr>
          <p:cNvPr id="254980" name="Rectangle 4">
            <a:extLst>
              <a:ext uri="{FF2B5EF4-FFF2-40B4-BE49-F238E27FC236}">
                <a16:creationId xmlns:a16="http://schemas.microsoft.com/office/drawing/2014/main" id="{A3CC772E-82EA-0149-95EB-98DB45941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22" y="384501"/>
            <a:ext cx="4565673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150" dirty="0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K-Nearest Neighbor Search</a:t>
            </a:r>
            <a:endParaRPr lang="en-US" sz="33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70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19D97F4-B329-3D41-9F30-35C5D2ABE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NN example using kD trees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1779C301-8856-514A-A3D3-142732E1B9D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5481" y="1166015"/>
            <a:ext cx="5943600" cy="3395663"/>
          </a:xfrm>
        </p:spPr>
        <p:txBody>
          <a:bodyPr/>
          <a:lstStyle/>
          <a:p>
            <a:r>
              <a:rPr lang="en-US" altLang="zh-TW" sz="2100" dirty="0">
                <a:ea typeface="新細明體" panose="02020500000000000000" pitchFamily="18" charset="-120"/>
              </a:rPr>
              <a:t>d=1 (binary search tree)</a:t>
            </a: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65D90420-6F68-BE42-B310-634D7789C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3150" y="2171700"/>
            <a:ext cx="445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C1C4CBA4-E26F-B048-9E3F-D9CE59AEC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171700"/>
            <a:ext cx="285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126E859-303C-214B-8CF2-444310B07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0" y="2171700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20</a:t>
            </a:r>
          </a:p>
        </p:txBody>
      </p:sp>
      <p:sp>
        <p:nvSpPr>
          <p:cNvPr id="337927" name="Line 7">
            <a:extLst>
              <a:ext uri="{FF2B5EF4-FFF2-40B4-BE49-F238E27FC236}">
                <a16:creationId xmlns:a16="http://schemas.microsoft.com/office/drawing/2014/main" id="{786427E0-8F96-A944-8EBB-74422747C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850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28" name="Line 8">
            <a:extLst>
              <a:ext uri="{FF2B5EF4-FFF2-40B4-BE49-F238E27FC236}">
                <a16:creationId xmlns:a16="http://schemas.microsoft.com/office/drawing/2014/main" id="{81F9FCA4-A0A8-6B46-ABAC-D18341660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29" name="Line 9">
            <a:extLst>
              <a:ext uri="{FF2B5EF4-FFF2-40B4-BE49-F238E27FC236}">
                <a16:creationId xmlns:a16="http://schemas.microsoft.com/office/drawing/2014/main" id="{3B1BFAD7-EDF1-F24F-A828-07B1FCDEA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881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30" name="Line 10">
            <a:extLst>
              <a:ext uri="{FF2B5EF4-FFF2-40B4-BE49-F238E27FC236}">
                <a16:creationId xmlns:a16="http://schemas.microsoft.com/office/drawing/2014/main" id="{4308B38C-9CA2-0947-90AE-593254730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2100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31" name="Line 11">
            <a:extLst>
              <a:ext uri="{FF2B5EF4-FFF2-40B4-BE49-F238E27FC236}">
                <a16:creationId xmlns:a16="http://schemas.microsoft.com/office/drawing/2014/main" id="{01AE2997-1D83-5F4C-8410-72B3741B1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32" name="Line 12">
            <a:extLst>
              <a:ext uri="{FF2B5EF4-FFF2-40B4-BE49-F238E27FC236}">
                <a16:creationId xmlns:a16="http://schemas.microsoft.com/office/drawing/2014/main" id="{0EF49DBD-4395-0840-B56E-A7A09CE14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33" name="Line 13">
            <a:extLst>
              <a:ext uri="{FF2B5EF4-FFF2-40B4-BE49-F238E27FC236}">
                <a16:creationId xmlns:a16="http://schemas.microsoft.com/office/drawing/2014/main" id="{2C846008-C98F-5C43-848C-27A7CE124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7500" y="188595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34" name="Rectangle 14">
            <a:extLst>
              <a:ext uri="{FF2B5EF4-FFF2-40B4-BE49-F238E27FC236}">
                <a16:creationId xmlns:a16="http://schemas.microsoft.com/office/drawing/2014/main" id="{3B78A7C2-813F-8943-A584-6EC4D5391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769" y="4200525"/>
            <a:ext cx="6286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7, 8</a:t>
            </a:r>
          </a:p>
        </p:txBody>
      </p:sp>
      <p:sp>
        <p:nvSpPr>
          <p:cNvPr id="337935" name="Rectangle 15">
            <a:extLst>
              <a:ext uri="{FF2B5EF4-FFF2-40B4-BE49-F238E27FC236}">
                <a16:creationId xmlns:a16="http://schemas.microsoft.com/office/drawing/2014/main" id="{1B349A3C-4EE0-8147-8958-63CB9370C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019" y="4200525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10, 12</a:t>
            </a:r>
          </a:p>
        </p:txBody>
      </p:sp>
      <p:sp>
        <p:nvSpPr>
          <p:cNvPr id="337936" name="Rectangle 16">
            <a:extLst>
              <a:ext uri="{FF2B5EF4-FFF2-40B4-BE49-F238E27FC236}">
                <a16:creationId xmlns:a16="http://schemas.microsoft.com/office/drawing/2014/main" id="{5E2DE443-791F-C94E-A163-038C8E88F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669" y="4200525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13, 15</a:t>
            </a:r>
          </a:p>
        </p:txBody>
      </p:sp>
      <p:sp>
        <p:nvSpPr>
          <p:cNvPr id="337937" name="Rectangle 17">
            <a:extLst>
              <a:ext uri="{FF2B5EF4-FFF2-40B4-BE49-F238E27FC236}">
                <a16:creationId xmlns:a16="http://schemas.microsoft.com/office/drawing/2014/main" id="{6C608C94-F542-244D-A6A6-07A598088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619" y="4200525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337938" name="Line 18">
            <a:extLst>
              <a:ext uri="{FF2B5EF4-FFF2-40B4-BE49-F238E27FC236}">
                <a16:creationId xmlns:a16="http://schemas.microsoft.com/office/drawing/2014/main" id="{BB72FB9B-B2DB-7846-B4C1-6904CE0AEA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0019" y="3171825"/>
            <a:ext cx="4000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39" name="Line 19">
            <a:extLst>
              <a:ext uri="{FF2B5EF4-FFF2-40B4-BE49-F238E27FC236}">
                <a16:creationId xmlns:a16="http://schemas.microsoft.com/office/drawing/2014/main" id="{9C5D05AE-491B-2F46-B86A-D9F7A862CD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819" y="3571875"/>
            <a:ext cx="1714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0" name="Line 20">
            <a:extLst>
              <a:ext uri="{FF2B5EF4-FFF2-40B4-BE49-F238E27FC236}">
                <a16:creationId xmlns:a16="http://schemas.microsoft.com/office/drawing/2014/main" id="{F8CAECE9-7524-E149-9493-9A42E1DAA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2869" y="3571875"/>
            <a:ext cx="2286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1" name="Line 21">
            <a:extLst>
              <a:ext uri="{FF2B5EF4-FFF2-40B4-BE49-F238E27FC236}">
                <a16:creationId xmlns:a16="http://schemas.microsoft.com/office/drawing/2014/main" id="{E03B4A2E-D3E9-FE48-9830-BDF0D779C1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0119" y="3571875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2" name="Line 22">
            <a:extLst>
              <a:ext uri="{FF2B5EF4-FFF2-40B4-BE49-F238E27FC236}">
                <a16:creationId xmlns:a16="http://schemas.microsoft.com/office/drawing/2014/main" id="{FA0A6459-3BA7-A143-B670-9DA6AE66C6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0169" y="3571875"/>
            <a:ext cx="1714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3" name="Line 23">
            <a:extLst>
              <a:ext uri="{FF2B5EF4-FFF2-40B4-BE49-F238E27FC236}">
                <a16:creationId xmlns:a16="http://schemas.microsoft.com/office/drawing/2014/main" id="{5A0C25A2-E50E-1248-839C-52F326E54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1519" y="3171825"/>
            <a:ext cx="4000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4" name="Line 24">
            <a:extLst>
              <a:ext uri="{FF2B5EF4-FFF2-40B4-BE49-F238E27FC236}">
                <a16:creationId xmlns:a16="http://schemas.microsoft.com/office/drawing/2014/main" id="{C64642D8-FC78-CF4D-B63D-D961644824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88519" y="4086225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5" name="Line 25">
            <a:extLst>
              <a:ext uri="{FF2B5EF4-FFF2-40B4-BE49-F238E27FC236}">
                <a16:creationId xmlns:a16="http://schemas.microsoft.com/office/drawing/2014/main" id="{D343A3C9-B7C7-904F-8FB7-0FC2C30233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8619" y="4086225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6" name="Line 26">
            <a:extLst>
              <a:ext uri="{FF2B5EF4-FFF2-40B4-BE49-F238E27FC236}">
                <a16:creationId xmlns:a16="http://schemas.microsoft.com/office/drawing/2014/main" id="{625BDE34-EA8A-DD49-A13F-7F85D044AB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0119" y="4086225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337947" name="Line 27">
            <a:extLst>
              <a:ext uri="{FF2B5EF4-FFF2-40B4-BE49-F238E27FC236}">
                <a16:creationId xmlns:a16="http://schemas.microsoft.com/office/drawing/2014/main" id="{AF807C76-9ED1-CD45-88E6-0462EC128C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5919" y="4086225"/>
            <a:ext cx="11430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8812" name="Text Box 28">
            <a:extLst>
              <a:ext uri="{FF2B5EF4-FFF2-40B4-BE49-F238E27FC236}">
                <a16:creationId xmlns:a16="http://schemas.microsoft.com/office/drawing/2014/main" id="{15218224-8B09-C143-8545-51CE21EC4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094" y="23431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12</a:t>
            </a:r>
          </a:p>
        </p:txBody>
      </p:sp>
      <p:sp>
        <p:nvSpPr>
          <p:cNvPr id="118813" name="Text Box 29">
            <a:extLst>
              <a:ext uri="{FF2B5EF4-FFF2-40B4-BE49-F238E27FC236}">
                <a16:creationId xmlns:a16="http://schemas.microsoft.com/office/drawing/2014/main" id="{E3E44A11-9D1B-254A-B47D-0F90B2F7E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22748"/>
            <a:ext cx="1714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endParaRPr lang="es-ES" altLang="zh-TW" sz="1130"/>
          </a:p>
        </p:txBody>
      </p:sp>
      <p:sp>
        <p:nvSpPr>
          <p:cNvPr id="118814" name="Text Box 30">
            <a:extLst>
              <a:ext uri="{FF2B5EF4-FFF2-40B4-BE49-F238E27FC236}">
                <a16:creationId xmlns:a16="http://schemas.microsoft.com/office/drawing/2014/main" id="{F79C4416-02EA-3A40-8C4F-D0D7E0844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177" y="2313385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118815" name="Text Box 31">
            <a:extLst>
              <a:ext uri="{FF2B5EF4-FFF2-40B4-BE49-F238E27FC236}">
                <a16:creationId xmlns:a16="http://schemas.microsoft.com/office/drawing/2014/main" id="{EBD6648E-B4D5-A94A-8230-333CA2BFF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670" y="2296717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118816" name="Text Box 32">
            <a:extLst>
              <a:ext uri="{FF2B5EF4-FFF2-40B4-BE49-F238E27FC236}">
                <a16:creationId xmlns:a16="http://schemas.microsoft.com/office/drawing/2014/main" id="{FD240A80-6B59-1A44-91CA-89FFC9F78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3431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15</a:t>
            </a:r>
          </a:p>
        </p:txBody>
      </p:sp>
      <p:sp>
        <p:nvSpPr>
          <p:cNvPr id="118817" name="Text Box 33">
            <a:extLst>
              <a:ext uri="{FF2B5EF4-FFF2-40B4-BE49-F238E27FC236}">
                <a16:creationId xmlns:a16="http://schemas.microsoft.com/office/drawing/2014/main" id="{37FC846E-D061-2040-9290-E45AE4691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3431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118818" name="Text Box 34">
            <a:extLst>
              <a:ext uri="{FF2B5EF4-FFF2-40B4-BE49-F238E27FC236}">
                <a16:creationId xmlns:a16="http://schemas.microsoft.com/office/drawing/2014/main" id="{075EF12D-9C26-314C-9A9F-BFA516D26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2343151"/>
            <a:ext cx="2857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8</a:t>
            </a:r>
          </a:p>
        </p:txBody>
      </p:sp>
      <p:sp>
        <p:nvSpPr>
          <p:cNvPr id="118819" name="Text Box 35">
            <a:extLst>
              <a:ext uri="{FF2B5EF4-FFF2-40B4-BE49-F238E27FC236}">
                <a16:creationId xmlns:a16="http://schemas.microsoft.com/office/drawing/2014/main" id="{227C0280-CA6A-7744-9B41-84271D7C5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23431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10</a:t>
            </a:r>
          </a:p>
        </p:txBody>
      </p:sp>
      <p:sp>
        <p:nvSpPr>
          <p:cNvPr id="118820" name="Text Box 36">
            <a:extLst>
              <a:ext uri="{FF2B5EF4-FFF2-40B4-BE49-F238E27FC236}">
                <a16:creationId xmlns:a16="http://schemas.microsoft.com/office/drawing/2014/main" id="{5B0FC643-8A7C-AD46-8697-49D2F2A17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3431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13</a:t>
            </a:r>
          </a:p>
        </p:txBody>
      </p:sp>
      <p:sp>
        <p:nvSpPr>
          <p:cNvPr id="118821" name="Text Box 37">
            <a:extLst>
              <a:ext uri="{FF2B5EF4-FFF2-40B4-BE49-F238E27FC236}">
                <a16:creationId xmlns:a16="http://schemas.microsoft.com/office/drawing/2014/main" id="{FDE14199-5260-1F4E-BDAD-0FBC673FA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3431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337958" name="Oval 38">
            <a:extLst>
              <a:ext uri="{FF2B5EF4-FFF2-40B4-BE49-F238E27FC236}">
                <a16:creationId xmlns:a16="http://schemas.microsoft.com/office/drawing/2014/main" id="{ADC7C25E-F8F8-7B47-847C-1AC1B6110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069" y="300037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59" name="Text Box 39">
            <a:extLst>
              <a:ext uri="{FF2B5EF4-FFF2-40B4-BE49-F238E27FC236}">
                <a16:creationId xmlns:a16="http://schemas.microsoft.com/office/drawing/2014/main" id="{5DD25944-65FA-DD41-B39F-C2BFF5DD9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69" y="2886076"/>
            <a:ext cx="8572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13,15,18</a:t>
            </a:r>
          </a:p>
        </p:txBody>
      </p:sp>
      <p:sp>
        <p:nvSpPr>
          <p:cNvPr id="337960" name="Text Box 40">
            <a:extLst>
              <a:ext uri="{FF2B5EF4-FFF2-40B4-BE49-F238E27FC236}">
                <a16:creationId xmlns:a16="http://schemas.microsoft.com/office/drawing/2014/main" id="{7D744F55-D923-9847-92F7-EC640F5F7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219" y="2886076"/>
            <a:ext cx="8572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7,8,10,12</a:t>
            </a:r>
          </a:p>
        </p:txBody>
      </p:sp>
      <p:sp>
        <p:nvSpPr>
          <p:cNvPr id="337961" name="Oval 41">
            <a:extLst>
              <a:ext uri="{FF2B5EF4-FFF2-40B4-BE49-F238E27FC236}">
                <a16:creationId xmlns:a16="http://schemas.microsoft.com/office/drawing/2014/main" id="{0582C629-7C68-7F47-A909-E45C44DB1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669" y="337185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62" name="Oval 42">
            <a:extLst>
              <a:ext uri="{FF2B5EF4-FFF2-40B4-BE49-F238E27FC236}">
                <a16:creationId xmlns:a16="http://schemas.microsoft.com/office/drawing/2014/main" id="{6A83034D-3C1D-7340-A6BF-7CE2BD2D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369" y="385762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63" name="Oval 43">
            <a:extLst>
              <a:ext uri="{FF2B5EF4-FFF2-40B4-BE49-F238E27FC236}">
                <a16:creationId xmlns:a16="http://schemas.microsoft.com/office/drawing/2014/main" id="{0C477284-308E-C24B-880F-B2454D881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19" y="340042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64" name="Oval 44">
            <a:extLst>
              <a:ext uri="{FF2B5EF4-FFF2-40B4-BE49-F238E27FC236}">
                <a16:creationId xmlns:a16="http://schemas.microsoft.com/office/drawing/2014/main" id="{F17231BC-AA2F-B64D-8605-EC41695FA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319" y="385762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65" name="Oval 45">
            <a:extLst>
              <a:ext uri="{FF2B5EF4-FFF2-40B4-BE49-F238E27FC236}">
                <a16:creationId xmlns:a16="http://schemas.microsoft.com/office/drawing/2014/main" id="{09C9A0C9-B346-654B-8773-F21D72C48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819" y="385762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66" name="Oval 46">
            <a:extLst>
              <a:ext uri="{FF2B5EF4-FFF2-40B4-BE49-F238E27FC236}">
                <a16:creationId xmlns:a16="http://schemas.microsoft.com/office/drawing/2014/main" id="{F8458793-33DF-344E-944A-93DC84DF2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619" y="385762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37967" name="Text Box 47">
            <a:extLst>
              <a:ext uri="{FF2B5EF4-FFF2-40B4-BE49-F238E27FC236}">
                <a16:creationId xmlns:a16="http://schemas.microsoft.com/office/drawing/2014/main" id="{7E1EB20A-9713-0047-842D-8A3FB83A0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169" y="3514726"/>
            <a:ext cx="3429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337968" name="Text Box 48">
            <a:extLst>
              <a:ext uri="{FF2B5EF4-FFF2-40B4-BE49-F238E27FC236}">
                <a16:creationId xmlns:a16="http://schemas.microsoft.com/office/drawing/2014/main" id="{7888C412-2594-C442-B577-F5C202EA4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519" y="3514726"/>
            <a:ext cx="6286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13,15</a:t>
            </a:r>
          </a:p>
        </p:txBody>
      </p:sp>
      <p:sp>
        <p:nvSpPr>
          <p:cNvPr id="337969" name="Text Box 49">
            <a:extLst>
              <a:ext uri="{FF2B5EF4-FFF2-40B4-BE49-F238E27FC236}">
                <a16:creationId xmlns:a16="http://schemas.microsoft.com/office/drawing/2014/main" id="{B26BC63A-BD04-1345-B657-677D2ACCE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1419" y="3571876"/>
            <a:ext cx="5715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10,12</a:t>
            </a:r>
          </a:p>
        </p:txBody>
      </p:sp>
      <p:sp>
        <p:nvSpPr>
          <p:cNvPr id="337970" name="Text Box 50">
            <a:extLst>
              <a:ext uri="{FF2B5EF4-FFF2-40B4-BE49-F238E27FC236}">
                <a16:creationId xmlns:a16="http://schemas.microsoft.com/office/drawing/2014/main" id="{C51A5A46-3F41-E64C-B764-9CF5A86C8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069" y="3571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7,8</a:t>
            </a:r>
          </a:p>
        </p:txBody>
      </p:sp>
    </p:spTree>
    <p:extLst>
      <p:ext uri="{BB962C8B-B14F-4D97-AF65-F5344CB8AC3E}">
        <p14:creationId xmlns:p14="http://schemas.microsoft.com/office/powerpoint/2010/main" val="325678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34" grpId="0" animBg="1"/>
      <p:bldP spid="337935" grpId="0" animBg="1"/>
      <p:bldP spid="337936" grpId="0" animBg="1"/>
      <p:bldP spid="337937" grpId="0" animBg="1"/>
      <p:bldP spid="337958" grpId="0" animBg="1"/>
      <p:bldP spid="337959" grpId="0"/>
      <p:bldP spid="337960" grpId="0"/>
      <p:bldP spid="337961" grpId="0" animBg="1"/>
      <p:bldP spid="337962" grpId="0" animBg="1"/>
      <p:bldP spid="337963" grpId="0" animBg="1"/>
      <p:bldP spid="337964" grpId="0" animBg="1"/>
      <p:bldP spid="337965" grpId="0" animBg="1"/>
      <p:bldP spid="337966" grpId="0" animBg="1"/>
      <p:bldP spid="337967" grpId="0"/>
      <p:bldP spid="337968" grpId="0"/>
      <p:bldP spid="337969" grpId="0"/>
      <p:bldP spid="33797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09062C43-B6A5-3342-B406-C1D4C8C11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NN example using kD trees (cont’d)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15B35A-74C8-3A4A-BAAB-09657F1057E1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sz="2000" dirty="0">
                <a:ea typeface="新細明體" panose="02020500000000000000" pitchFamily="18" charset="-120"/>
              </a:rPr>
              <a:t>d=1 (binary search tree)</a:t>
            </a:r>
          </a:p>
          <a:p>
            <a:endParaRPr lang="zh-TW" altLang="en-US" dirty="0"/>
          </a:p>
        </p:txBody>
      </p:sp>
      <p:sp>
        <p:nvSpPr>
          <p:cNvPr id="119812" name="Line 4">
            <a:extLst>
              <a:ext uri="{FF2B5EF4-FFF2-40B4-BE49-F238E27FC236}">
                <a16:creationId xmlns:a16="http://schemas.microsoft.com/office/drawing/2014/main" id="{B48003F6-E744-5E4F-A14C-73F12FC13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885950"/>
            <a:ext cx="445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9697E563-181B-8C4D-A006-1089637DC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1885950"/>
            <a:ext cx="285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562B6A28-354A-9447-9793-DCC84C7B1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1885950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20</a:t>
            </a:r>
          </a:p>
        </p:txBody>
      </p:sp>
      <p:sp>
        <p:nvSpPr>
          <p:cNvPr id="119815" name="Line 7">
            <a:extLst>
              <a:ext uri="{FF2B5EF4-FFF2-40B4-BE49-F238E27FC236}">
                <a16:creationId xmlns:a16="http://schemas.microsoft.com/office/drawing/2014/main" id="{5213EC87-CD19-9946-883F-38ADA53D3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6256F1B9-3428-CA4A-A652-A7811E0E0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7050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17" name="Line 9">
            <a:extLst>
              <a:ext uri="{FF2B5EF4-FFF2-40B4-BE49-F238E27FC236}">
                <a16:creationId xmlns:a16="http://schemas.microsoft.com/office/drawing/2014/main" id="{4FCC683D-F834-0146-A8DE-21AFBECA5C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1531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18" name="Line 10">
            <a:extLst>
              <a:ext uri="{FF2B5EF4-FFF2-40B4-BE49-F238E27FC236}">
                <a16:creationId xmlns:a16="http://schemas.microsoft.com/office/drawing/2014/main" id="{C44AA3B3-D883-7046-AC94-C94A0801E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8750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19" name="Line 11">
            <a:extLst>
              <a:ext uri="{FF2B5EF4-FFF2-40B4-BE49-F238E27FC236}">
                <a16:creationId xmlns:a16="http://schemas.microsoft.com/office/drawing/2014/main" id="{7FEC595A-CD04-B742-A4F7-84527B5DD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3150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20" name="Line 12">
            <a:extLst>
              <a:ext uri="{FF2B5EF4-FFF2-40B4-BE49-F238E27FC236}">
                <a16:creationId xmlns:a16="http://schemas.microsoft.com/office/drawing/2014/main" id="{21D26B3B-7900-4F48-8C5F-D23CBC54B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21" name="Line 13">
            <a:extLst>
              <a:ext uri="{FF2B5EF4-FFF2-40B4-BE49-F238E27FC236}">
                <a16:creationId xmlns:a16="http://schemas.microsoft.com/office/drawing/2014/main" id="{750A6880-8DA2-4245-B17F-A9FF6DD5CC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4150" y="1600200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22" name="Rectangle 14">
            <a:extLst>
              <a:ext uri="{FF2B5EF4-FFF2-40B4-BE49-F238E27FC236}">
                <a16:creationId xmlns:a16="http://schemas.microsoft.com/office/drawing/2014/main" id="{AE99EE6A-E154-C045-A8DC-706039ED0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030266"/>
            <a:ext cx="6286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7, 8</a:t>
            </a:r>
          </a:p>
        </p:txBody>
      </p:sp>
      <p:sp>
        <p:nvSpPr>
          <p:cNvPr id="119823" name="Rectangle 15">
            <a:extLst>
              <a:ext uri="{FF2B5EF4-FFF2-40B4-BE49-F238E27FC236}">
                <a16:creationId xmlns:a16="http://schemas.microsoft.com/office/drawing/2014/main" id="{6D2DB847-3A7A-094B-A0C1-2A13E7F4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4030266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10, 12</a:t>
            </a:r>
          </a:p>
        </p:txBody>
      </p:sp>
      <p:sp>
        <p:nvSpPr>
          <p:cNvPr id="119824" name="Rectangle 16">
            <a:extLst>
              <a:ext uri="{FF2B5EF4-FFF2-40B4-BE49-F238E27FC236}">
                <a16:creationId xmlns:a16="http://schemas.microsoft.com/office/drawing/2014/main" id="{31866426-44CF-AF4A-A292-B37221773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4030266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13, 15</a:t>
            </a:r>
          </a:p>
        </p:txBody>
      </p:sp>
      <p:sp>
        <p:nvSpPr>
          <p:cNvPr id="119825" name="Rectangle 17">
            <a:extLst>
              <a:ext uri="{FF2B5EF4-FFF2-40B4-BE49-F238E27FC236}">
                <a16:creationId xmlns:a16="http://schemas.microsoft.com/office/drawing/2014/main" id="{78207C6F-94AC-4048-903B-F2F77674E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5" y="4030266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119826" name="Line 18">
            <a:extLst>
              <a:ext uri="{FF2B5EF4-FFF2-40B4-BE49-F238E27FC236}">
                <a16:creationId xmlns:a16="http://schemas.microsoft.com/office/drawing/2014/main" id="{501378FD-E350-4442-A544-14B39A65FE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4775" y="3001566"/>
            <a:ext cx="4000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27" name="Line 19">
            <a:extLst>
              <a:ext uri="{FF2B5EF4-FFF2-40B4-BE49-F238E27FC236}">
                <a16:creationId xmlns:a16="http://schemas.microsoft.com/office/drawing/2014/main" id="{640DCEDA-36D5-8048-9453-AA7C10D5A8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57575" y="3401616"/>
            <a:ext cx="1714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28" name="Line 20">
            <a:extLst>
              <a:ext uri="{FF2B5EF4-FFF2-40B4-BE49-F238E27FC236}">
                <a16:creationId xmlns:a16="http://schemas.microsoft.com/office/drawing/2014/main" id="{90B15333-AAFE-8542-A571-427B653C6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7625" y="3401616"/>
            <a:ext cx="2286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29" name="Line 21">
            <a:extLst>
              <a:ext uri="{FF2B5EF4-FFF2-40B4-BE49-F238E27FC236}">
                <a16:creationId xmlns:a16="http://schemas.microsoft.com/office/drawing/2014/main" id="{8A90BAC4-C6EF-654F-A83A-AE7417DCC7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4875" y="3401616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0" name="Line 22">
            <a:extLst>
              <a:ext uri="{FF2B5EF4-FFF2-40B4-BE49-F238E27FC236}">
                <a16:creationId xmlns:a16="http://schemas.microsoft.com/office/drawing/2014/main" id="{F5F03336-1B8C-BC43-87AE-5DA22C9C9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3401616"/>
            <a:ext cx="1714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1" name="Line 23">
            <a:extLst>
              <a:ext uri="{FF2B5EF4-FFF2-40B4-BE49-F238E27FC236}">
                <a16:creationId xmlns:a16="http://schemas.microsoft.com/office/drawing/2014/main" id="{80FB4B2F-3130-7347-9B1F-353C94CFC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6275" y="3001566"/>
            <a:ext cx="4000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2" name="Line 24">
            <a:extLst>
              <a:ext uri="{FF2B5EF4-FFF2-40B4-BE49-F238E27FC236}">
                <a16:creationId xmlns:a16="http://schemas.microsoft.com/office/drawing/2014/main" id="{380BD1DD-E21C-194B-A911-9F66D56CA5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43275" y="3915966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3" name="Line 25">
            <a:extLst>
              <a:ext uri="{FF2B5EF4-FFF2-40B4-BE49-F238E27FC236}">
                <a16:creationId xmlns:a16="http://schemas.microsoft.com/office/drawing/2014/main" id="{120CD159-AA99-4947-9BBB-DB1C7946A0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3375" y="3915966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4" name="Line 26">
            <a:extLst>
              <a:ext uri="{FF2B5EF4-FFF2-40B4-BE49-F238E27FC236}">
                <a16:creationId xmlns:a16="http://schemas.microsoft.com/office/drawing/2014/main" id="{A4872B4A-A920-3A4C-91AD-A1F8FDBC0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875" y="3915966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5" name="Line 27">
            <a:extLst>
              <a:ext uri="{FF2B5EF4-FFF2-40B4-BE49-F238E27FC236}">
                <a16:creationId xmlns:a16="http://schemas.microsoft.com/office/drawing/2014/main" id="{26C7E0FE-DA7B-2E48-8D40-051462F52E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00675" y="3915966"/>
            <a:ext cx="11430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19836" name="Text Box 28">
            <a:extLst>
              <a:ext uri="{FF2B5EF4-FFF2-40B4-BE49-F238E27FC236}">
                <a16:creationId xmlns:a16="http://schemas.microsoft.com/office/drawing/2014/main" id="{4660F6A2-45DF-0142-903D-BB481B07C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744" y="20574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12</a:t>
            </a:r>
          </a:p>
        </p:txBody>
      </p:sp>
      <p:sp>
        <p:nvSpPr>
          <p:cNvPr id="119837" name="Text Box 29">
            <a:extLst>
              <a:ext uri="{FF2B5EF4-FFF2-40B4-BE49-F238E27FC236}">
                <a16:creationId xmlns:a16="http://schemas.microsoft.com/office/drawing/2014/main" id="{13A7DBB4-BB21-BB4E-8003-DB62AE763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22748"/>
            <a:ext cx="1714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endParaRPr lang="es-ES" altLang="zh-TW" sz="1130"/>
          </a:p>
        </p:txBody>
      </p:sp>
      <p:sp>
        <p:nvSpPr>
          <p:cNvPr id="119838" name="Text Box 30">
            <a:extLst>
              <a:ext uri="{FF2B5EF4-FFF2-40B4-BE49-F238E27FC236}">
                <a16:creationId xmlns:a16="http://schemas.microsoft.com/office/drawing/2014/main" id="{E0134B39-C5A7-5D4B-A56C-0810B25E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827" y="2027635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119839" name="Text Box 31">
            <a:extLst>
              <a:ext uri="{FF2B5EF4-FFF2-40B4-BE49-F238E27FC236}">
                <a16:creationId xmlns:a16="http://schemas.microsoft.com/office/drawing/2014/main" id="{93D9D458-0BED-2F4D-A099-5B79ED506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320" y="2010967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119840" name="Text Box 32">
            <a:extLst>
              <a:ext uri="{FF2B5EF4-FFF2-40B4-BE49-F238E27FC236}">
                <a16:creationId xmlns:a16="http://schemas.microsoft.com/office/drawing/2014/main" id="{3F5EAA18-245E-5447-800C-A027EE02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20574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15</a:t>
            </a:r>
          </a:p>
        </p:txBody>
      </p:sp>
      <p:sp>
        <p:nvSpPr>
          <p:cNvPr id="119841" name="Text Box 33">
            <a:extLst>
              <a:ext uri="{FF2B5EF4-FFF2-40B4-BE49-F238E27FC236}">
                <a16:creationId xmlns:a16="http://schemas.microsoft.com/office/drawing/2014/main" id="{F1557E87-5176-3848-B484-37F5BB42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20574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119842" name="Text Box 34">
            <a:extLst>
              <a:ext uri="{FF2B5EF4-FFF2-40B4-BE49-F238E27FC236}">
                <a16:creationId xmlns:a16="http://schemas.microsoft.com/office/drawing/2014/main" id="{75B164FD-8C75-284E-8ECD-747E401F2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057401"/>
            <a:ext cx="2857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8</a:t>
            </a:r>
          </a:p>
        </p:txBody>
      </p:sp>
      <p:sp>
        <p:nvSpPr>
          <p:cNvPr id="119843" name="Text Box 35">
            <a:extLst>
              <a:ext uri="{FF2B5EF4-FFF2-40B4-BE49-F238E27FC236}">
                <a16:creationId xmlns:a16="http://schemas.microsoft.com/office/drawing/2014/main" id="{03F1809A-A873-5C4B-B159-D8C1A2D96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0574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10</a:t>
            </a:r>
          </a:p>
        </p:txBody>
      </p:sp>
      <p:sp>
        <p:nvSpPr>
          <p:cNvPr id="119844" name="Text Box 36">
            <a:extLst>
              <a:ext uri="{FF2B5EF4-FFF2-40B4-BE49-F238E27FC236}">
                <a16:creationId xmlns:a16="http://schemas.microsoft.com/office/drawing/2014/main" id="{DB1A18CF-01F2-F94C-9C8F-3ACFD6AC9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50" y="20574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13</a:t>
            </a:r>
          </a:p>
        </p:txBody>
      </p:sp>
      <p:sp>
        <p:nvSpPr>
          <p:cNvPr id="119845" name="Text Box 37">
            <a:extLst>
              <a:ext uri="{FF2B5EF4-FFF2-40B4-BE49-F238E27FC236}">
                <a16:creationId xmlns:a16="http://schemas.microsoft.com/office/drawing/2014/main" id="{EA325733-E26C-6840-9BA5-98A2DD6D7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0" y="20574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119846" name="Oval 38">
            <a:extLst>
              <a:ext uri="{FF2B5EF4-FFF2-40B4-BE49-F238E27FC236}">
                <a16:creationId xmlns:a16="http://schemas.microsoft.com/office/drawing/2014/main" id="{21F6F91C-55B7-4C45-9DBB-F12C1074E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2830116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59AC480E-6759-624B-A76D-1F8DA5744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25" y="2715817"/>
            <a:ext cx="8572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13,15,18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0E585CE6-95B6-CC48-ABDE-6DE84139A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2715817"/>
            <a:ext cx="8572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7,8,10,12</a:t>
            </a:r>
          </a:p>
        </p:txBody>
      </p:sp>
      <p:sp>
        <p:nvSpPr>
          <p:cNvPr id="119849" name="Oval 41">
            <a:extLst>
              <a:ext uri="{FF2B5EF4-FFF2-40B4-BE49-F238E27FC236}">
                <a16:creationId xmlns:a16="http://schemas.microsoft.com/office/drawing/2014/main" id="{2A3F7135-56B5-EC4E-87B3-430DBF4EF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425" y="3201591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50" name="Oval 42">
            <a:extLst>
              <a:ext uri="{FF2B5EF4-FFF2-40B4-BE49-F238E27FC236}">
                <a16:creationId xmlns:a16="http://schemas.microsoft.com/office/drawing/2014/main" id="{623E4CC9-6733-D54D-BC1B-C0776D488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5" y="3687366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51" name="Oval 43">
            <a:extLst>
              <a:ext uri="{FF2B5EF4-FFF2-40B4-BE49-F238E27FC236}">
                <a16:creationId xmlns:a16="http://schemas.microsoft.com/office/drawing/2014/main" id="{2515BA12-091A-D345-A673-DE8C9153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3230166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52" name="Oval 44">
            <a:extLst>
              <a:ext uri="{FF2B5EF4-FFF2-40B4-BE49-F238E27FC236}">
                <a16:creationId xmlns:a16="http://schemas.microsoft.com/office/drawing/2014/main" id="{1701DCF9-4691-C94A-8AFA-86E01EE6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687366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53" name="Oval 45">
            <a:extLst>
              <a:ext uri="{FF2B5EF4-FFF2-40B4-BE49-F238E27FC236}">
                <a16:creationId xmlns:a16="http://schemas.microsoft.com/office/drawing/2014/main" id="{E8FF9C8F-CAF8-044C-9419-A2B724523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575" y="3687366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54" name="Oval 46">
            <a:extLst>
              <a:ext uri="{FF2B5EF4-FFF2-40B4-BE49-F238E27FC236}">
                <a16:creationId xmlns:a16="http://schemas.microsoft.com/office/drawing/2014/main" id="{1408BFCA-2F15-2B45-BF42-AF802D189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5" y="3687366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9D3B6A97-D808-BD47-9F31-8DBDBE12A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3344467"/>
            <a:ext cx="3429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61F1B8DF-2653-D242-8840-8326DF6AB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5" y="3344467"/>
            <a:ext cx="6286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13,15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B98A74BE-AEDA-9A45-A4A6-C958A6313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75" y="3401617"/>
            <a:ext cx="5715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10,12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C9C61D77-DE30-A947-92BF-EA4C9802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825" y="3401617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7,8</a:t>
            </a:r>
          </a:p>
        </p:txBody>
      </p:sp>
      <p:sp>
        <p:nvSpPr>
          <p:cNvPr id="340019" name="Text Box 51">
            <a:extLst>
              <a:ext uri="{FF2B5EF4-FFF2-40B4-BE49-F238E27FC236}">
                <a16:creationId xmlns:a16="http://schemas.microsoft.com/office/drawing/2014/main" id="{7CE01955-BB8D-6746-9989-34186CA0F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2658667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solidFill>
                  <a:srgbClr val="FF6600"/>
                </a:solidFill>
                <a:ea typeface="新細明體" panose="02020500000000000000" pitchFamily="18" charset="-120"/>
              </a:rPr>
              <a:t>17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52FE15FB-F01E-CE41-88A8-CC95ADE5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2497932"/>
            <a:ext cx="6286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solidFill>
                  <a:srgbClr val="FF6600"/>
                </a:solidFill>
                <a:ea typeface="新細明體" panose="02020500000000000000" pitchFamily="18" charset="-120"/>
              </a:rPr>
              <a:t>query</a:t>
            </a:r>
          </a:p>
        </p:txBody>
      </p:sp>
      <p:sp>
        <p:nvSpPr>
          <p:cNvPr id="340021" name="Oval 53">
            <a:extLst>
              <a:ext uri="{FF2B5EF4-FFF2-40B4-BE49-F238E27FC236}">
                <a16:creationId xmlns:a16="http://schemas.microsoft.com/office/drawing/2014/main" id="{0EABEF1F-52D1-444F-9F48-29F96E6F3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000250"/>
            <a:ext cx="400050" cy="40005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40022" name="Oval 54">
            <a:extLst>
              <a:ext uri="{FF2B5EF4-FFF2-40B4-BE49-F238E27FC236}">
                <a16:creationId xmlns:a16="http://schemas.microsoft.com/office/drawing/2014/main" id="{6B8AB41F-B4BB-2444-9209-BF90D567B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2000250"/>
            <a:ext cx="400050" cy="40005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C7AD75AC-5B4A-BF40-AB77-B399BB197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533" y="2000251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340024" name="Oval 56">
            <a:extLst>
              <a:ext uri="{FF2B5EF4-FFF2-40B4-BE49-F238E27FC236}">
                <a16:creationId xmlns:a16="http://schemas.microsoft.com/office/drawing/2014/main" id="{A1E2DE0A-B23D-4C48-8781-C885D7137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550" y="1989535"/>
            <a:ext cx="400050" cy="40005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40025" name="Freeform 57">
            <a:extLst>
              <a:ext uri="{FF2B5EF4-FFF2-40B4-BE49-F238E27FC236}">
                <a16:creationId xmlns:a16="http://schemas.microsoft.com/office/drawing/2014/main" id="{58445230-22DB-DA49-8D7F-DC0E7E4D86CC}"/>
              </a:ext>
            </a:extLst>
          </p:cNvPr>
          <p:cNvSpPr>
            <a:spLocks/>
          </p:cNvSpPr>
          <p:nvPr/>
        </p:nvSpPr>
        <p:spPr bwMode="auto">
          <a:xfrm>
            <a:off x="2247900" y="2591991"/>
            <a:ext cx="3267075" cy="1924050"/>
          </a:xfrm>
          <a:custGeom>
            <a:avLst/>
            <a:gdLst>
              <a:gd name="T0" fmla="*/ 2147483647 w 2744"/>
              <a:gd name="T1" fmla="*/ 2147483647 h 1616"/>
              <a:gd name="T2" fmla="*/ 2147483647 w 2744"/>
              <a:gd name="T3" fmla="*/ 2147483647 h 1616"/>
              <a:gd name="T4" fmla="*/ 2147483647 w 2744"/>
              <a:gd name="T5" fmla="*/ 2147483647 h 1616"/>
              <a:gd name="T6" fmla="*/ 2147483647 w 2744"/>
              <a:gd name="T7" fmla="*/ 2147483647 h 1616"/>
              <a:gd name="T8" fmla="*/ 2147483647 w 2744"/>
              <a:gd name="T9" fmla="*/ 2147483647 h 1616"/>
              <a:gd name="T10" fmla="*/ 2147483647 w 2744"/>
              <a:gd name="T11" fmla="*/ 2147483647 h 1616"/>
              <a:gd name="T12" fmla="*/ 2147483647 w 2744"/>
              <a:gd name="T13" fmla="*/ 2147483647 h 1616"/>
              <a:gd name="T14" fmla="*/ 2147483647 w 2744"/>
              <a:gd name="T15" fmla="*/ 2147483647 h 1616"/>
              <a:gd name="T16" fmla="*/ 2147483647 w 2744"/>
              <a:gd name="T17" fmla="*/ 2147483647 h 161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44"/>
              <a:gd name="T28" fmla="*/ 0 h 1616"/>
              <a:gd name="T29" fmla="*/ 2744 w 2744"/>
              <a:gd name="T30" fmla="*/ 1616 h 161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44" h="1616">
                <a:moveTo>
                  <a:pt x="296" y="1208"/>
                </a:moveTo>
                <a:cubicBezTo>
                  <a:pt x="780" y="756"/>
                  <a:pt x="1264" y="304"/>
                  <a:pt x="1592" y="152"/>
                </a:cubicBezTo>
                <a:cubicBezTo>
                  <a:pt x="1920" y="0"/>
                  <a:pt x="2104" y="208"/>
                  <a:pt x="2264" y="296"/>
                </a:cubicBezTo>
                <a:cubicBezTo>
                  <a:pt x="2424" y="384"/>
                  <a:pt x="2536" y="552"/>
                  <a:pt x="2552" y="680"/>
                </a:cubicBezTo>
                <a:cubicBezTo>
                  <a:pt x="2568" y="808"/>
                  <a:pt x="2384" y="920"/>
                  <a:pt x="2360" y="1064"/>
                </a:cubicBezTo>
                <a:cubicBezTo>
                  <a:pt x="2336" y="1208"/>
                  <a:pt x="2744" y="1472"/>
                  <a:pt x="2408" y="1544"/>
                </a:cubicBezTo>
                <a:cubicBezTo>
                  <a:pt x="2072" y="1616"/>
                  <a:pt x="688" y="1560"/>
                  <a:pt x="344" y="1496"/>
                </a:cubicBezTo>
                <a:cubicBezTo>
                  <a:pt x="0" y="1432"/>
                  <a:pt x="328" y="1216"/>
                  <a:pt x="344" y="1160"/>
                </a:cubicBezTo>
                <a:cubicBezTo>
                  <a:pt x="360" y="1104"/>
                  <a:pt x="416" y="1160"/>
                  <a:pt x="440" y="1160"/>
                </a:cubicBezTo>
              </a:path>
            </a:pathLst>
          </a:custGeom>
          <a:solidFill>
            <a:srgbClr val="969696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 sz="1130"/>
          </a:p>
        </p:txBody>
      </p:sp>
      <p:sp>
        <p:nvSpPr>
          <p:cNvPr id="340026" name="Text Box 58">
            <a:extLst>
              <a:ext uri="{FF2B5EF4-FFF2-40B4-BE49-F238E27FC236}">
                <a16:creationId xmlns:a16="http://schemas.microsoft.com/office/drawing/2014/main" id="{A76CAB62-F16A-4E4B-A62D-65922829E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925" y="3573066"/>
            <a:ext cx="1371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solidFill>
                  <a:srgbClr val="0000CC"/>
                </a:solidFill>
                <a:ea typeface="新細明體" panose="02020500000000000000" pitchFamily="18" charset="-120"/>
              </a:rPr>
              <a:t>min dist = 1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5962CAD3-B5CD-0D45-9B23-4B97B1F82F82}"/>
              </a:ext>
            </a:extLst>
          </p:cNvPr>
          <p:cNvSpPr txBox="1">
            <a:spLocks noChangeArrowheads="1"/>
          </p:cNvSpPr>
          <p:nvPr/>
        </p:nvSpPr>
        <p:spPr>
          <a:xfrm>
            <a:off x="545481" y="1166015"/>
            <a:ext cx="5943600" cy="339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47778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495557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743335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991113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1238891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1486670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1734448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1982226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2230004" marR="0" indent="-247778" algn="l" defTabSz="308049" rtl="0" latinLnBrk="0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1898" b="0" i="0" u="none" strike="noStrike" cap="none" spc="0" baseline="0"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hangingPunct="1"/>
            <a:endParaRPr lang="en-US" altLang="zh-TW" sz="21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02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5 -0.00255 C -0.1066 -0.03287 -0.16875 -0.06296 -0.20973 -0.06366 C -0.2507 -0.06435 -0.27691 -0.01482 -0.29028 -0.00625 " pathEditMode="relative" ptsTypes="aaA">
                                      <p:cBhvr>
                                        <p:cTn id="6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28 -0.00625 L -0.21667 0.062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7 0.06227 L -0.125 0.184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18449 L -0.2 0.09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019" grpId="0"/>
      <p:bldP spid="340019" grpId="1"/>
      <p:bldP spid="340019" grpId="2"/>
      <p:bldP spid="340019" grpId="3"/>
      <p:bldP spid="340021" grpId="0" animBg="1"/>
      <p:bldP spid="340022" grpId="0" animBg="1"/>
      <p:bldP spid="340024" grpId="0" animBg="1"/>
      <p:bldP spid="3400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9DE0784B-78A2-594F-BFA4-87CD25C26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NN example using kD trees (cont’d)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F57B98-FED3-0E40-BDE5-B45EA3A95D1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sz="1800" dirty="0">
                <a:ea typeface="新細明體" panose="02020500000000000000" pitchFamily="18" charset="-120"/>
              </a:rPr>
              <a:t>d=1 (binary search tree)</a:t>
            </a:r>
            <a:endParaRPr lang="zh-TW" altLang="en-US" dirty="0"/>
          </a:p>
        </p:txBody>
      </p:sp>
      <p:sp>
        <p:nvSpPr>
          <p:cNvPr id="120836" name="Line 4">
            <a:extLst>
              <a:ext uri="{FF2B5EF4-FFF2-40B4-BE49-F238E27FC236}">
                <a16:creationId xmlns:a16="http://schemas.microsoft.com/office/drawing/2014/main" id="{1D541CB0-49B2-034A-B54F-7D5FD555C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4569" y="1876425"/>
            <a:ext cx="445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B9581D25-DA79-6C4D-B628-B5803AAD1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119" y="1876425"/>
            <a:ext cx="285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B620B242-E051-B546-87B0-736075BA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669" y="1876425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ea typeface="新細明體" panose="02020500000000000000" pitchFamily="18" charset="-120"/>
              </a:rPr>
              <a:t>20</a:t>
            </a:r>
          </a:p>
        </p:txBody>
      </p:sp>
      <p:sp>
        <p:nvSpPr>
          <p:cNvPr id="120839" name="Line 7">
            <a:extLst>
              <a:ext uri="{FF2B5EF4-FFF2-40B4-BE49-F238E27FC236}">
                <a16:creationId xmlns:a16="http://schemas.microsoft.com/office/drawing/2014/main" id="{AF51684F-CF02-BE41-9A55-768833544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6269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2346C220-5303-6F48-BD7E-11AE57494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1819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1" name="Line 9">
            <a:extLst>
              <a:ext uri="{FF2B5EF4-FFF2-40B4-BE49-F238E27FC236}">
                <a16:creationId xmlns:a16="http://schemas.microsoft.com/office/drawing/2014/main" id="{92C83460-68C0-FE46-A90E-BE855E396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2" name="Line 10">
            <a:extLst>
              <a:ext uri="{FF2B5EF4-FFF2-40B4-BE49-F238E27FC236}">
                <a16:creationId xmlns:a16="http://schemas.microsoft.com/office/drawing/2014/main" id="{1A3A4D13-E57E-274C-BD75-F0D8328D7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3519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3" name="Line 11">
            <a:extLst>
              <a:ext uri="{FF2B5EF4-FFF2-40B4-BE49-F238E27FC236}">
                <a16:creationId xmlns:a16="http://schemas.microsoft.com/office/drawing/2014/main" id="{8389999A-9BF7-C84F-92AE-0ADD43B8F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7919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4" name="Line 12">
            <a:extLst>
              <a:ext uri="{FF2B5EF4-FFF2-40B4-BE49-F238E27FC236}">
                <a16:creationId xmlns:a16="http://schemas.microsoft.com/office/drawing/2014/main" id="{F246E522-A37E-F847-8E80-6D14F38CE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0469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5" name="Line 13">
            <a:extLst>
              <a:ext uri="{FF2B5EF4-FFF2-40B4-BE49-F238E27FC236}">
                <a16:creationId xmlns:a16="http://schemas.microsoft.com/office/drawing/2014/main" id="{226E6744-4C9E-E246-9092-31F6C6234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8919" y="1590675"/>
            <a:ext cx="0" cy="51435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46" name="Rectangle 14">
            <a:extLst>
              <a:ext uri="{FF2B5EF4-FFF2-40B4-BE49-F238E27FC236}">
                <a16:creationId xmlns:a16="http://schemas.microsoft.com/office/drawing/2014/main" id="{9A06C503-BE74-0543-8942-71DE567E1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769" y="4057650"/>
            <a:ext cx="6286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7, 8</a:t>
            </a:r>
          </a:p>
        </p:txBody>
      </p:sp>
      <p:sp>
        <p:nvSpPr>
          <p:cNvPr id="120847" name="Rectangle 15">
            <a:extLst>
              <a:ext uri="{FF2B5EF4-FFF2-40B4-BE49-F238E27FC236}">
                <a16:creationId xmlns:a16="http://schemas.microsoft.com/office/drawing/2014/main" id="{D0244699-9FA7-634C-9380-B1AFD5ABC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019" y="4057650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10, 12</a:t>
            </a:r>
          </a:p>
        </p:txBody>
      </p:sp>
      <p:sp>
        <p:nvSpPr>
          <p:cNvPr id="120848" name="Rectangle 16">
            <a:extLst>
              <a:ext uri="{FF2B5EF4-FFF2-40B4-BE49-F238E27FC236}">
                <a16:creationId xmlns:a16="http://schemas.microsoft.com/office/drawing/2014/main" id="{040E55F4-68EE-5844-976E-C72D8B011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669" y="4057650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13, 15</a:t>
            </a:r>
          </a:p>
        </p:txBody>
      </p:sp>
      <p:sp>
        <p:nvSpPr>
          <p:cNvPr id="120849" name="Rectangle 17">
            <a:extLst>
              <a:ext uri="{FF2B5EF4-FFF2-40B4-BE49-F238E27FC236}">
                <a16:creationId xmlns:a16="http://schemas.microsoft.com/office/drawing/2014/main" id="{53F6EC16-713A-5249-A383-F7F8D6F81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619" y="4057650"/>
            <a:ext cx="514350" cy="2286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TW" sz="1130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120850" name="Line 18">
            <a:extLst>
              <a:ext uri="{FF2B5EF4-FFF2-40B4-BE49-F238E27FC236}">
                <a16:creationId xmlns:a16="http://schemas.microsoft.com/office/drawing/2014/main" id="{60BA95F9-3EF4-8948-9A4D-19C4C3DB12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0019" y="3028950"/>
            <a:ext cx="4000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1" name="Line 19">
            <a:extLst>
              <a:ext uri="{FF2B5EF4-FFF2-40B4-BE49-F238E27FC236}">
                <a16:creationId xmlns:a16="http://schemas.microsoft.com/office/drawing/2014/main" id="{ED60592B-3138-ED4B-8054-545DE806E9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819" y="3429000"/>
            <a:ext cx="1714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2" name="Line 20">
            <a:extLst>
              <a:ext uri="{FF2B5EF4-FFF2-40B4-BE49-F238E27FC236}">
                <a16:creationId xmlns:a16="http://schemas.microsoft.com/office/drawing/2014/main" id="{C4F66B90-D6BA-504F-8592-894633495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2869" y="3429000"/>
            <a:ext cx="2286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3" name="Line 21">
            <a:extLst>
              <a:ext uri="{FF2B5EF4-FFF2-40B4-BE49-F238E27FC236}">
                <a16:creationId xmlns:a16="http://schemas.microsoft.com/office/drawing/2014/main" id="{40EB1F2B-4083-9E4B-A42D-4B6290CB9B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0119" y="3429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4" name="Line 22">
            <a:extLst>
              <a:ext uri="{FF2B5EF4-FFF2-40B4-BE49-F238E27FC236}">
                <a16:creationId xmlns:a16="http://schemas.microsoft.com/office/drawing/2014/main" id="{44437B30-E216-0442-A9BA-B588619B7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0169" y="3429000"/>
            <a:ext cx="1714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5" name="Line 23">
            <a:extLst>
              <a:ext uri="{FF2B5EF4-FFF2-40B4-BE49-F238E27FC236}">
                <a16:creationId xmlns:a16="http://schemas.microsoft.com/office/drawing/2014/main" id="{ACB8E99A-CE33-AA49-8954-2E8B959F2F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1519" y="3028950"/>
            <a:ext cx="40005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6" name="Line 24">
            <a:extLst>
              <a:ext uri="{FF2B5EF4-FFF2-40B4-BE49-F238E27FC236}">
                <a16:creationId xmlns:a16="http://schemas.microsoft.com/office/drawing/2014/main" id="{02D4136D-AD2A-FE4C-8233-15FCC85DAA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88519" y="3943350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7" name="Line 25">
            <a:extLst>
              <a:ext uri="{FF2B5EF4-FFF2-40B4-BE49-F238E27FC236}">
                <a16:creationId xmlns:a16="http://schemas.microsoft.com/office/drawing/2014/main" id="{5093BB8A-45CA-B349-B7DC-156C3868C6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8619" y="3943350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8" name="Line 26">
            <a:extLst>
              <a:ext uri="{FF2B5EF4-FFF2-40B4-BE49-F238E27FC236}">
                <a16:creationId xmlns:a16="http://schemas.microsoft.com/office/drawing/2014/main" id="{D90947AD-8C73-B846-A4B4-C1A1B5C2C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0119" y="3943350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59" name="Line 27">
            <a:extLst>
              <a:ext uri="{FF2B5EF4-FFF2-40B4-BE49-F238E27FC236}">
                <a16:creationId xmlns:a16="http://schemas.microsoft.com/office/drawing/2014/main" id="{86F4413D-8357-B341-8141-F51E9FEE0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5919" y="3943350"/>
            <a:ext cx="11430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130"/>
          </a:p>
        </p:txBody>
      </p:sp>
      <p:sp>
        <p:nvSpPr>
          <p:cNvPr id="120860" name="Text Box 28">
            <a:extLst>
              <a:ext uri="{FF2B5EF4-FFF2-40B4-BE49-F238E27FC236}">
                <a16:creationId xmlns:a16="http://schemas.microsoft.com/office/drawing/2014/main" id="{9B35F9D2-BDAF-CF4D-84F5-912837BB1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513" y="2047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12</a:t>
            </a:r>
          </a:p>
        </p:txBody>
      </p:sp>
      <p:sp>
        <p:nvSpPr>
          <p:cNvPr id="120861" name="Text Box 29">
            <a:extLst>
              <a:ext uri="{FF2B5EF4-FFF2-40B4-BE49-F238E27FC236}">
                <a16:creationId xmlns:a16="http://schemas.microsoft.com/office/drawing/2014/main" id="{4183751A-0DEB-614A-92D7-BDBE73B80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22748"/>
            <a:ext cx="1714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endParaRPr lang="es-ES" altLang="zh-TW" sz="1130"/>
          </a:p>
        </p:txBody>
      </p:sp>
      <p:sp>
        <p:nvSpPr>
          <p:cNvPr id="120862" name="Text Box 30">
            <a:extLst>
              <a:ext uri="{FF2B5EF4-FFF2-40B4-BE49-F238E27FC236}">
                <a16:creationId xmlns:a16="http://schemas.microsoft.com/office/drawing/2014/main" id="{D52EDDFB-BD3D-B142-8D6C-2318BDE5D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595" y="2018110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120863" name="Text Box 31">
            <a:extLst>
              <a:ext uri="{FF2B5EF4-FFF2-40B4-BE49-F238E27FC236}">
                <a16:creationId xmlns:a16="http://schemas.microsoft.com/office/drawing/2014/main" id="{02B93986-C630-EB44-808F-ABAE3BD23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089" y="2001442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120864" name="Text Box 32">
            <a:extLst>
              <a:ext uri="{FF2B5EF4-FFF2-40B4-BE49-F238E27FC236}">
                <a16:creationId xmlns:a16="http://schemas.microsoft.com/office/drawing/2014/main" id="{C9B98D9F-DA40-B142-8664-7571C36CF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619" y="2047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15</a:t>
            </a:r>
          </a:p>
        </p:txBody>
      </p:sp>
      <p:sp>
        <p:nvSpPr>
          <p:cNvPr id="120865" name="Text Box 33">
            <a:extLst>
              <a:ext uri="{FF2B5EF4-FFF2-40B4-BE49-F238E27FC236}">
                <a16:creationId xmlns:a16="http://schemas.microsoft.com/office/drawing/2014/main" id="{4AA211AF-B1FA-8041-B8BE-4CF4F0235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019" y="2047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120866" name="Text Box 34">
            <a:extLst>
              <a:ext uri="{FF2B5EF4-FFF2-40B4-BE49-F238E27FC236}">
                <a16:creationId xmlns:a16="http://schemas.microsoft.com/office/drawing/2014/main" id="{568F7DC8-EA20-2147-AE77-856F3EDD4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369" y="2047876"/>
            <a:ext cx="2857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8</a:t>
            </a:r>
          </a:p>
        </p:txBody>
      </p:sp>
      <p:sp>
        <p:nvSpPr>
          <p:cNvPr id="120867" name="Text Box 35">
            <a:extLst>
              <a:ext uri="{FF2B5EF4-FFF2-40B4-BE49-F238E27FC236}">
                <a16:creationId xmlns:a16="http://schemas.microsoft.com/office/drawing/2014/main" id="{75CA0B20-D266-3C47-B65C-8B280A024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569" y="2047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10</a:t>
            </a:r>
          </a:p>
        </p:txBody>
      </p:sp>
      <p:sp>
        <p:nvSpPr>
          <p:cNvPr id="120868" name="Text Box 36">
            <a:extLst>
              <a:ext uri="{FF2B5EF4-FFF2-40B4-BE49-F238E27FC236}">
                <a16:creationId xmlns:a16="http://schemas.microsoft.com/office/drawing/2014/main" id="{A6CE3120-2564-7A40-A7E9-A0BC1B1D9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119" y="2047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13</a:t>
            </a:r>
          </a:p>
        </p:txBody>
      </p:sp>
      <p:sp>
        <p:nvSpPr>
          <p:cNvPr id="120869" name="Text Box 37">
            <a:extLst>
              <a:ext uri="{FF2B5EF4-FFF2-40B4-BE49-F238E27FC236}">
                <a16:creationId xmlns:a16="http://schemas.microsoft.com/office/drawing/2014/main" id="{95ACA8D9-B839-FF4B-907E-DC649A164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019" y="2047876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120870" name="Oval 38">
            <a:extLst>
              <a:ext uri="{FF2B5EF4-FFF2-40B4-BE49-F238E27FC236}">
                <a16:creationId xmlns:a16="http://schemas.microsoft.com/office/drawing/2014/main" id="{63E5AE24-52E1-CC45-92C3-B8E5199C1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069" y="285750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1" name="Text Box 39">
            <a:extLst>
              <a:ext uri="{FF2B5EF4-FFF2-40B4-BE49-F238E27FC236}">
                <a16:creationId xmlns:a16="http://schemas.microsoft.com/office/drawing/2014/main" id="{BA02A564-E912-C14E-8C97-160CF7334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69" y="2743201"/>
            <a:ext cx="8572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13,15,18</a:t>
            </a:r>
          </a:p>
        </p:txBody>
      </p:sp>
      <p:sp>
        <p:nvSpPr>
          <p:cNvPr id="120872" name="Text Box 40">
            <a:extLst>
              <a:ext uri="{FF2B5EF4-FFF2-40B4-BE49-F238E27FC236}">
                <a16:creationId xmlns:a16="http://schemas.microsoft.com/office/drawing/2014/main" id="{D75F703D-2AF9-0849-9B5B-27BF29B1E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219" y="2743201"/>
            <a:ext cx="8572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7,8,10,12</a:t>
            </a:r>
          </a:p>
        </p:txBody>
      </p:sp>
      <p:sp>
        <p:nvSpPr>
          <p:cNvPr id="120873" name="Oval 41">
            <a:extLst>
              <a:ext uri="{FF2B5EF4-FFF2-40B4-BE49-F238E27FC236}">
                <a16:creationId xmlns:a16="http://schemas.microsoft.com/office/drawing/2014/main" id="{E6B7E30D-C114-1A4E-9BD4-98B7E094E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669" y="3228975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4" name="Oval 42">
            <a:extLst>
              <a:ext uri="{FF2B5EF4-FFF2-40B4-BE49-F238E27FC236}">
                <a16:creationId xmlns:a16="http://schemas.microsoft.com/office/drawing/2014/main" id="{949D19FB-FE5D-B44E-8A64-D11B956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369" y="371475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5" name="Oval 43">
            <a:extLst>
              <a:ext uri="{FF2B5EF4-FFF2-40B4-BE49-F238E27FC236}">
                <a16:creationId xmlns:a16="http://schemas.microsoft.com/office/drawing/2014/main" id="{36406760-E38B-BD4E-BE6C-DBDF3ED25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19" y="325755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6" name="Oval 44">
            <a:extLst>
              <a:ext uri="{FF2B5EF4-FFF2-40B4-BE49-F238E27FC236}">
                <a16:creationId xmlns:a16="http://schemas.microsoft.com/office/drawing/2014/main" id="{06DF3AA7-A64A-2049-A56E-6288CB2D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319" y="371475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7" name="Oval 45">
            <a:extLst>
              <a:ext uri="{FF2B5EF4-FFF2-40B4-BE49-F238E27FC236}">
                <a16:creationId xmlns:a16="http://schemas.microsoft.com/office/drawing/2014/main" id="{887EFE3C-F2DD-DE4B-9D56-1678A9CDA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819" y="371475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8" name="Oval 46">
            <a:extLst>
              <a:ext uri="{FF2B5EF4-FFF2-40B4-BE49-F238E27FC236}">
                <a16:creationId xmlns:a16="http://schemas.microsoft.com/office/drawing/2014/main" id="{807C9434-E6B8-D141-B867-8E0C59D6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619" y="3714750"/>
            <a:ext cx="171450" cy="17145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79" name="Text Box 47">
            <a:extLst>
              <a:ext uri="{FF2B5EF4-FFF2-40B4-BE49-F238E27FC236}">
                <a16:creationId xmlns:a16="http://schemas.microsoft.com/office/drawing/2014/main" id="{D9A98752-E3B3-6342-BE3F-0F5A8822A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169" y="3371851"/>
            <a:ext cx="3429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18</a:t>
            </a:r>
          </a:p>
        </p:txBody>
      </p:sp>
      <p:sp>
        <p:nvSpPr>
          <p:cNvPr id="120880" name="Text Box 48">
            <a:extLst>
              <a:ext uri="{FF2B5EF4-FFF2-40B4-BE49-F238E27FC236}">
                <a16:creationId xmlns:a16="http://schemas.microsoft.com/office/drawing/2014/main" id="{A5FB2DAB-88DA-3D40-BADD-90E4EF557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519" y="3371851"/>
            <a:ext cx="6286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13,15</a:t>
            </a:r>
          </a:p>
        </p:txBody>
      </p:sp>
      <p:sp>
        <p:nvSpPr>
          <p:cNvPr id="120881" name="Text Box 49">
            <a:extLst>
              <a:ext uri="{FF2B5EF4-FFF2-40B4-BE49-F238E27FC236}">
                <a16:creationId xmlns:a16="http://schemas.microsoft.com/office/drawing/2014/main" id="{BAF523FF-F56A-B544-9450-9E3DD32AE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1419" y="3429001"/>
            <a:ext cx="5715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10,12</a:t>
            </a:r>
          </a:p>
        </p:txBody>
      </p:sp>
      <p:sp>
        <p:nvSpPr>
          <p:cNvPr id="120882" name="Text Box 50">
            <a:extLst>
              <a:ext uri="{FF2B5EF4-FFF2-40B4-BE49-F238E27FC236}">
                <a16:creationId xmlns:a16="http://schemas.microsoft.com/office/drawing/2014/main" id="{2916EFA0-1C8C-D046-BE2F-D5597020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069" y="342900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ea typeface="新細明體" panose="02020500000000000000" pitchFamily="18" charset="-120"/>
              </a:rPr>
              <a:t>7,8</a:t>
            </a:r>
          </a:p>
        </p:txBody>
      </p:sp>
      <p:sp>
        <p:nvSpPr>
          <p:cNvPr id="342067" name="Text Box 51">
            <a:extLst>
              <a:ext uri="{FF2B5EF4-FFF2-40B4-BE49-F238E27FC236}">
                <a16:creationId xmlns:a16="http://schemas.microsoft.com/office/drawing/2014/main" id="{A6984FFC-AC4B-E842-9085-F71D0B935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169" y="2686051"/>
            <a:ext cx="45720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solidFill>
                  <a:srgbClr val="FF6600"/>
                </a:solidFill>
                <a:ea typeface="新細明體" panose="02020500000000000000" pitchFamily="18" charset="-120"/>
              </a:rPr>
              <a:t>16</a:t>
            </a:r>
          </a:p>
        </p:txBody>
      </p:sp>
      <p:sp>
        <p:nvSpPr>
          <p:cNvPr id="120884" name="Text Box 52">
            <a:extLst>
              <a:ext uri="{FF2B5EF4-FFF2-40B4-BE49-F238E27FC236}">
                <a16:creationId xmlns:a16="http://schemas.microsoft.com/office/drawing/2014/main" id="{004092AC-00B4-E441-8824-0BA9D8CC8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169" y="2525317"/>
            <a:ext cx="62865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130" b="1">
                <a:solidFill>
                  <a:srgbClr val="FF6600"/>
                </a:solidFill>
                <a:ea typeface="新細明體" panose="02020500000000000000" pitchFamily="18" charset="-120"/>
              </a:rPr>
              <a:t>query</a:t>
            </a:r>
          </a:p>
        </p:txBody>
      </p:sp>
      <p:sp>
        <p:nvSpPr>
          <p:cNvPr id="342069" name="Oval 53">
            <a:extLst>
              <a:ext uri="{FF2B5EF4-FFF2-40B4-BE49-F238E27FC236}">
                <a16:creationId xmlns:a16="http://schemas.microsoft.com/office/drawing/2014/main" id="{5ADAADDD-6B9B-9C4E-94FD-3634E982D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69" y="1990725"/>
            <a:ext cx="400050" cy="40005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42070" name="Oval 54">
            <a:extLst>
              <a:ext uri="{FF2B5EF4-FFF2-40B4-BE49-F238E27FC236}">
                <a16:creationId xmlns:a16="http://schemas.microsoft.com/office/drawing/2014/main" id="{3FE731E7-8D5B-AD48-A12D-C7F9170B9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919" y="1990725"/>
            <a:ext cx="400050" cy="40005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120887" name="Text Box 55">
            <a:extLst>
              <a:ext uri="{FF2B5EF4-FFF2-40B4-BE49-F238E27FC236}">
                <a16:creationId xmlns:a16="http://schemas.microsoft.com/office/drawing/2014/main" id="{1E9217FA-EBD8-194E-876F-F5DA0FAA2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302" y="1990726"/>
            <a:ext cx="184730" cy="26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TW" sz="1130"/>
          </a:p>
        </p:txBody>
      </p:sp>
      <p:sp>
        <p:nvSpPr>
          <p:cNvPr id="342072" name="Oval 56">
            <a:extLst>
              <a:ext uri="{FF2B5EF4-FFF2-40B4-BE49-F238E27FC236}">
                <a16:creationId xmlns:a16="http://schemas.microsoft.com/office/drawing/2014/main" id="{50AA0E89-989D-5541-9F8D-C674E7D06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319" y="1980010"/>
            <a:ext cx="400050" cy="40005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42073" name="Oval 57">
            <a:extLst>
              <a:ext uri="{FF2B5EF4-FFF2-40B4-BE49-F238E27FC236}">
                <a16:creationId xmlns:a16="http://schemas.microsoft.com/office/drawing/2014/main" id="{06AFC8C2-121D-8C4C-86BB-6A74B253F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319" y="1981200"/>
            <a:ext cx="400050" cy="40005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42074" name="Oval 58">
            <a:extLst>
              <a:ext uri="{FF2B5EF4-FFF2-40B4-BE49-F238E27FC236}">
                <a16:creationId xmlns:a16="http://schemas.microsoft.com/office/drawing/2014/main" id="{08D58B44-C5E8-EA4E-9583-8875A23C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919" y="1990725"/>
            <a:ext cx="400050" cy="40005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TW" altLang="zh-TW" sz="1130"/>
          </a:p>
        </p:txBody>
      </p:sp>
      <p:sp>
        <p:nvSpPr>
          <p:cNvPr id="342075" name="Freeform 59">
            <a:extLst>
              <a:ext uri="{FF2B5EF4-FFF2-40B4-BE49-F238E27FC236}">
                <a16:creationId xmlns:a16="http://schemas.microsoft.com/office/drawing/2014/main" id="{67DBDD0D-D5C5-FB4A-BE12-6C781B83267B}"/>
              </a:ext>
            </a:extLst>
          </p:cNvPr>
          <p:cNvSpPr>
            <a:spLocks/>
          </p:cNvSpPr>
          <p:nvPr/>
        </p:nvSpPr>
        <p:spPr bwMode="auto">
          <a:xfrm>
            <a:off x="5131594" y="3381375"/>
            <a:ext cx="1009650" cy="1133475"/>
          </a:xfrm>
          <a:custGeom>
            <a:avLst/>
            <a:gdLst>
              <a:gd name="T0" fmla="*/ 2147483647 w 848"/>
              <a:gd name="T1" fmla="*/ 2147483647 h 952"/>
              <a:gd name="T2" fmla="*/ 2147483647 w 848"/>
              <a:gd name="T3" fmla="*/ 2147483647 h 952"/>
              <a:gd name="T4" fmla="*/ 2147483647 w 848"/>
              <a:gd name="T5" fmla="*/ 2147483647 h 952"/>
              <a:gd name="T6" fmla="*/ 2147483647 w 848"/>
              <a:gd name="T7" fmla="*/ 2147483647 h 952"/>
              <a:gd name="T8" fmla="*/ 2147483647 w 848"/>
              <a:gd name="T9" fmla="*/ 2147483647 h 9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952"/>
              <a:gd name="T17" fmla="*/ 848 w 848"/>
              <a:gd name="T18" fmla="*/ 952 h 9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952">
                <a:moveTo>
                  <a:pt x="24" y="280"/>
                </a:moveTo>
                <a:cubicBezTo>
                  <a:pt x="176" y="140"/>
                  <a:pt x="328" y="0"/>
                  <a:pt x="456" y="88"/>
                </a:cubicBezTo>
                <a:cubicBezTo>
                  <a:pt x="584" y="176"/>
                  <a:pt x="848" y="680"/>
                  <a:pt x="792" y="808"/>
                </a:cubicBezTo>
                <a:cubicBezTo>
                  <a:pt x="736" y="936"/>
                  <a:pt x="240" y="952"/>
                  <a:pt x="120" y="856"/>
                </a:cubicBezTo>
                <a:cubicBezTo>
                  <a:pt x="0" y="760"/>
                  <a:pt x="104" y="304"/>
                  <a:pt x="72" y="232"/>
                </a:cubicBezTo>
              </a:path>
            </a:pathLst>
          </a:custGeom>
          <a:solidFill>
            <a:schemeClr val="bg2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 sz="1130"/>
          </a:p>
        </p:txBody>
      </p:sp>
      <p:sp>
        <p:nvSpPr>
          <p:cNvPr id="342076" name="Freeform 60">
            <a:extLst>
              <a:ext uri="{FF2B5EF4-FFF2-40B4-BE49-F238E27FC236}">
                <a16:creationId xmlns:a16="http://schemas.microsoft.com/office/drawing/2014/main" id="{AB8BCBE2-6A7C-0446-A28B-2F82008B0624}"/>
              </a:ext>
            </a:extLst>
          </p:cNvPr>
          <p:cNvSpPr>
            <a:spLocks/>
          </p:cNvSpPr>
          <p:nvPr/>
        </p:nvSpPr>
        <p:spPr bwMode="auto">
          <a:xfrm>
            <a:off x="2788444" y="2381250"/>
            <a:ext cx="1924050" cy="2276475"/>
          </a:xfrm>
          <a:custGeom>
            <a:avLst/>
            <a:gdLst>
              <a:gd name="T0" fmla="*/ 2147483647 w 1616"/>
              <a:gd name="T1" fmla="*/ 2147483647 h 1912"/>
              <a:gd name="T2" fmla="*/ 2147483647 w 1616"/>
              <a:gd name="T3" fmla="*/ 2147483647 h 1912"/>
              <a:gd name="T4" fmla="*/ 2147483647 w 1616"/>
              <a:gd name="T5" fmla="*/ 2147483647 h 1912"/>
              <a:gd name="T6" fmla="*/ 2147483647 w 1616"/>
              <a:gd name="T7" fmla="*/ 2147483647 h 1912"/>
              <a:gd name="T8" fmla="*/ 2147483647 w 1616"/>
              <a:gd name="T9" fmla="*/ 2147483647 h 1912"/>
              <a:gd name="T10" fmla="*/ 2147483647 w 1616"/>
              <a:gd name="T11" fmla="*/ 2147483647 h 1912"/>
              <a:gd name="T12" fmla="*/ 2147483647 w 1616"/>
              <a:gd name="T13" fmla="*/ 2147483647 h 19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16"/>
              <a:gd name="T22" fmla="*/ 0 h 1912"/>
              <a:gd name="T23" fmla="*/ 1616 w 1616"/>
              <a:gd name="T24" fmla="*/ 1912 h 19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16" h="1912">
                <a:moveTo>
                  <a:pt x="1176" y="208"/>
                </a:moveTo>
                <a:cubicBezTo>
                  <a:pt x="1440" y="0"/>
                  <a:pt x="1600" y="288"/>
                  <a:pt x="1608" y="400"/>
                </a:cubicBezTo>
                <a:cubicBezTo>
                  <a:pt x="1616" y="512"/>
                  <a:pt x="1248" y="712"/>
                  <a:pt x="1224" y="880"/>
                </a:cubicBezTo>
                <a:cubicBezTo>
                  <a:pt x="1200" y="1048"/>
                  <a:pt x="1448" y="1256"/>
                  <a:pt x="1464" y="1408"/>
                </a:cubicBezTo>
                <a:cubicBezTo>
                  <a:pt x="1480" y="1560"/>
                  <a:pt x="1560" y="1752"/>
                  <a:pt x="1320" y="1792"/>
                </a:cubicBezTo>
                <a:cubicBezTo>
                  <a:pt x="1080" y="1832"/>
                  <a:pt x="48" y="1912"/>
                  <a:pt x="24" y="1648"/>
                </a:cubicBezTo>
                <a:cubicBezTo>
                  <a:pt x="0" y="1384"/>
                  <a:pt x="912" y="416"/>
                  <a:pt x="1176" y="208"/>
                </a:cubicBezTo>
                <a:close/>
              </a:path>
            </a:pathLst>
          </a:custGeom>
          <a:solidFill>
            <a:schemeClr val="bg2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 sz="1130"/>
          </a:p>
        </p:txBody>
      </p:sp>
      <p:sp>
        <p:nvSpPr>
          <p:cNvPr id="342077" name="Text Box 61">
            <a:extLst>
              <a:ext uri="{FF2B5EF4-FFF2-40B4-BE49-F238E27FC236}">
                <a16:creationId xmlns:a16="http://schemas.microsoft.com/office/drawing/2014/main" id="{F10B385E-F2B1-F145-A68A-E5FCEC3AC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169" y="3600450"/>
            <a:ext cx="1371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solidFill>
                  <a:srgbClr val="0000CC"/>
                </a:solidFill>
                <a:ea typeface="新細明體" panose="02020500000000000000" pitchFamily="18" charset="-120"/>
              </a:rPr>
              <a:t>min dist = 2</a:t>
            </a:r>
          </a:p>
        </p:txBody>
      </p:sp>
      <p:sp>
        <p:nvSpPr>
          <p:cNvPr id="342078" name="Text Box 62">
            <a:extLst>
              <a:ext uri="{FF2B5EF4-FFF2-40B4-BE49-F238E27FC236}">
                <a16:creationId xmlns:a16="http://schemas.microsoft.com/office/drawing/2014/main" id="{00ED730E-F6E1-0F44-8C94-399A24387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169" y="3771900"/>
            <a:ext cx="1371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TW" sz="1800">
                <a:solidFill>
                  <a:srgbClr val="0000CC"/>
                </a:solidFill>
                <a:ea typeface="新細明體" panose="02020500000000000000" pitchFamily="18" charset="-120"/>
              </a:rPr>
              <a:t>min dist = 1</a:t>
            </a:r>
          </a:p>
        </p:txBody>
      </p:sp>
    </p:spTree>
    <p:extLst>
      <p:ext uri="{BB962C8B-B14F-4D97-AF65-F5344CB8AC3E}">
        <p14:creationId xmlns:p14="http://schemas.microsoft.com/office/powerpoint/2010/main" val="27141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5 -0.00255 C -0.1066 -0.03287 -0.16875 -0.06296 -0.20973 -0.06366 C -0.2507 -0.06435 -0.27691 -0.01482 -0.29028 -0.00625 " pathEditMode="relative" ptsTypes="aaA">
                                      <p:cBhvr>
                                        <p:cTn id="6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28 -0.00625 L -0.21667 0.062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.08889 L -0.11667 0.19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67 0.1956 L -0.19167 0.09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7 0.06227 L -0.26667 0.151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44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98 0.17338 C -0.24132 0.14468 -0.21667 0.11597 -0.22292 0.09005 C -0.22917 0.06412 -0.26632 0.04097 -0.30348 0.01782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67" grpId="0"/>
      <p:bldP spid="342067" grpId="1"/>
      <p:bldP spid="342067" grpId="2"/>
      <p:bldP spid="342067" grpId="3"/>
      <p:bldP spid="342067" grpId="4"/>
      <p:bldP spid="342067" grpId="5"/>
      <p:bldP spid="342069" grpId="0" animBg="1"/>
      <p:bldP spid="342070" grpId="0" animBg="1"/>
      <p:bldP spid="342072" grpId="0" animBg="1"/>
      <p:bldP spid="342073" grpId="0" animBg="1"/>
      <p:bldP spid="342074" grpId="0" animBg="1"/>
      <p:bldP spid="342077" grpId="0"/>
      <p:bldP spid="342077" grpId="1"/>
      <p:bldP spid="342078" grpId="0"/>
      <p:bldP spid="34207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4069B-E6E2-0B40-BC7D-2996BCA2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Similarity Measures (1/2)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06A16-9620-EC49-86FD-E64F13217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188369"/>
            <a:ext cx="8429625" cy="3214688"/>
          </a:xfrm>
        </p:spPr>
        <p:txBody>
          <a:bodyPr>
            <a:normAutofit/>
          </a:bodyPr>
          <a:lstStyle/>
          <a:p>
            <a:r>
              <a:rPr lang="en-US" altLang="zh-TW" dirty="0"/>
              <a:t>One of the best known metrics is Euclidean distance which computes the length of the straight line between two points. Euclidean distance between two instances </a:t>
            </a:r>
            <a:r>
              <a:rPr lang="en-US" altLang="zh-TW" b="1" dirty="0"/>
              <a:t>a </a:t>
            </a:r>
            <a:r>
              <a:rPr lang="en-US" altLang="zh-TW" dirty="0"/>
              <a:t>and </a:t>
            </a:r>
            <a:r>
              <a:rPr lang="en-US" altLang="zh-TW" b="1" dirty="0"/>
              <a:t>b </a:t>
            </a:r>
            <a:r>
              <a:rPr lang="en-US" altLang="zh-TW" dirty="0"/>
              <a:t>in a </a:t>
            </a:r>
            <a:r>
              <a:rPr lang="en-US" altLang="zh-TW" i="1" dirty="0"/>
              <a:t>m</a:t>
            </a:r>
            <a:r>
              <a:rPr lang="en-US" altLang="zh-TW" dirty="0"/>
              <a:t>-dimensional feature space is defined as: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Another, less well known, distance measure is the </a:t>
            </a:r>
            <a:r>
              <a:rPr lang="en-US" altLang="zh-TW" dirty="0">
                <a:solidFill>
                  <a:srgbClr val="FF0000"/>
                </a:solidFill>
              </a:rPr>
              <a:t>Manhattan distance</a:t>
            </a:r>
            <a:r>
              <a:rPr lang="en-US" altLang="zh-TW" dirty="0"/>
              <a:t> or taxi-cab distance. The Manhattan distance between two instances </a:t>
            </a:r>
            <a:r>
              <a:rPr lang="en-US" altLang="zh-TW" b="1" dirty="0"/>
              <a:t>a </a:t>
            </a:r>
            <a:r>
              <a:rPr lang="en-US" altLang="zh-TW" dirty="0"/>
              <a:t>and </a:t>
            </a:r>
            <a:r>
              <a:rPr lang="en-US" altLang="zh-TW" b="1" dirty="0"/>
              <a:t>b </a:t>
            </a:r>
            <a:r>
              <a:rPr lang="en-US" altLang="zh-TW" dirty="0"/>
              <a:t>in a feature space with </a:t>
            </a:r>
            <a:r>
              <a:rPr lang="en-US" altLang="zh-TW" i="1" dirty="0"/>
              <a:t>m </a:t>
            </a:r>
            <a:r>
              <a:rPr lang="en-US" altLang="zh-TW" dirty="0"/>
              <a:t>dimensions is 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58A74F-ACC2-484B-8EAF-BAC67E68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24" y="2509995"/>
            <a:ext cx="2265509" cy="607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3761CB-8AB0-8147-80C0-84361A70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53" y="2248407"/>
            <a:ext cx="3252640" cy="4975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04FCAAA-3ED4-4544-9694-764FC4CDB14F}"/>
              </a:ext>
            </a:extLst>
          </p:cNvPr>
          <p:cNvSpPr txBox="1"/>
          <p:nvPr/>
        </p:nvSpPr>
        <p:spPr>
          <a:xfrm>
            <a:off x="3831774" y="2274033"/>
            <a:ext cx="57547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e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.g.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039D25-D3F1-434B-98D0-20050D169C1C}"/>
              </a:ext>
            </a:extLst>
          </p:cNvPr>
          <p:cNvSpPr txBox="1"/>
          <p:nvPr/>
        </p:nvSpPr>
        <p:spPr>
          <a:xfrm>
            <a:off x="4988385" y="2084237"/>
            <a:ext cx="84638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</a:t>
            </a:r>
            <a:r>
              <a:rPr kumimoji="0" lang="en-US" altLang="zh-TW" sz="18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12</a:t>
            </a:r>
            <a:r>
              <a:rPr lang="en-US" altLang="zh-TW" sz="1800" dirty="0"/>
              <a:t> 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  d</a:t>
            </a:r>
            <a:r>
              <a:rPr kumimoji="0" lang="en-US" altLang="zh-TW" sz="18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5</a:t>
            </a:r>
            <a:endParaRPr kumimoji="0" lang="zh-TW" altLang="en-US" sz="1800" b="0" i="0" u="none" strike="noStrike" cap="none" spc="0" normalizeH="0" baseline="-2500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31244A-4643-274F-B770-A18282AB2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20" y="4288008"/>
            <a:ext cx="2610047" cy="47710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D1E3D0-CB04-3643-B715-ABE1C4DD9A5A}"/>
              </a:ext>
            </a:extLst>
          </p:cNvPr>
          <p:cNvSpPr txBox="1"/>
          <p:nvPr/>
        </p:nvSpPr>
        <p:spPr>
          <a:xfrm>
            <a:off x="4733065" y="4323967"/>
            <a:ext cx="2962349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584200"/>
            <a:r>
              <a:rPr lang="en-US" altLang="zh-TW" sz="1100" i="1" dirty="0"/>
              <a:t>Manhattan</a:t>
            </a:r>
            <a:r>
              <a:rPr lang="en-US" altLang="zh-TW" sz="1100" dirty="0"/>
              <a:t>(⟨5.00, 2.50⟩ , ⟨2.75, 7.50⟩) = </a:t>
            </a:r>
          </a:p>
          <a:p>
            <a:pPr defTabSz="584200"/>
            <a:r>
              <a:rPr lang="en-US" altLang="zh-TW" sz="1100" i="1" dirty="0"/>
              <a:t>abs</a:t>
            </a:r>
            <a:r>
              <a:rPr lang="en-US" altLang="zh-TW" sz="1100" dirty="0"/>
              <a:t>(5.00 − 2.75) + </a:t>
            </a:r>
            <a:r>
              <a:rPr lang="en-US" altLang="zh-TW" sz="1100" i="1" dirty="0"/>
              <a:t>abs</a:t>
            </a:r>
            <a:r>
              <a:rPr lang="en-US" altLang="zh-TW" sz="1100" dirty="0"/>
              <a:t>(2.5 − 7.5) = 2.25+5 = 7.25 </a:t>
            </a:r>
            <a:endParaRPr lang="en-US" altLang="zh-TW" sz="1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679C32-D184-A540-AD4A-42E58331315B}"/>
              </a:ext>
            </a:extLst>
          </p:cNvPr>
          <p:cNvSpPr txBox="1"/>
          <p:nvPr/>
        </p:nvSpPr>
        <p:spPr>
          <a:xfrm>
            <a:off x="5967988" y="4044932"/>
            <a:ext cx="84638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</a:t>
            </a:r>
            <a:r>
              <a:rPr kumimoji="0" lang="en-US" altLang="zh-TW" sz="18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12</a:t>
            </a:r>
            <a:r>
              <a:rPr lang="en-US" altLang="zh-TW" sz="1800" dirty="0"/>
              <a:t> </a:t>
            </a: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  d</a:t>
            </a:r>
            <a:r>
              <a:rPr kumimoji="0" lang="en-US" altLang="zh-TW" sz="1800" b="0" i="0" u="none" strike="noStrike" cap="none" spc="0" normalizeH="0" baseline="-2500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5</a:t>
            </a:r>
            <a:endParaRPr kumimoji="0" lang="zh-TW" altLang="en-US" sz="1800" b="0" i="0" u="none" strike="noStrike" cap="none" spc="0" normalizeH="0" baseline="-2500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309B03-3A82-CD4E-8A30-D39D2CE40860}"/>
              </a:ext>
            </a:extLst>
          </p:cNvPr>
          <p:cNvSpPr txBox="1"/>
          <p:nvPr/>
        </p:nvSpPr>
        <p:spPr>
          <a:xfrm>
            <a:off x="4229348" y="4167095"/>
            <a:ext cx="57547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/>
              <a:t>e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.g.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35516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CBF32-FE32-5946-A599-8B5BD9A4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Similarity Measures (2/2)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41A848-F84D-0B43-9361-0353E7D4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Euclidean and Manhattan distances are special cases of </a:t>
            </a:r>
            <a:r>
              <a:rPr lang="en-US" altLang="zh-TW" dirty="0" err="1">
                <a:solidFill>
                  <a:srgbClr val="FF0000"/>
                </a:solidFill>
              </a:rPr>
              <a:t>Minkowski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distance </a:t>
            </a:r>
          </a:p>
          <a:p>
            <a:r>
              <a:rPr lang="en-US" altLang="zh-TW" dirty="0"/>
              <a:t>The </a:t>
            </a:r>
            <a:r>
              <a:rPr lang="en-US" altLang="zh-TW" dirty="0" err="1"/>
              <a:t>Minkowski</a:t>
            </a:r>
            <a:r>
              <a:rPr lang="en-US" altLang="zh-TW" dirty="0"/>
              <a:t> distance between two instances </a:t>
            </a:r>
            <a:r>
              <a:rPr lang="en-US" altLang="zh-TW" b="1" dirty="0"/>
              <a:t>a </a:t>
            </a:r>
            <a:r>
              <a:rPr lang="en-US" altLang="zh-TW" dirty="0"/>
              <a:t>and </a:t>
            </a:r>
            <a:r>
              <a:rPr lang="en-US" altLang="zh-TW" b="1" dirty="0"/>
              <a:t>b </a:t>
            </a:r>
            <a:r>
              <a:rPr lang="en-US" altLang="zh-TW" dirty="0"/>
              <a:t>in a feature space with </a:t>
            </a:r>
            <a:r>
              <a:rPr lang="en-US" altLang="zh-TW" i="1" dirty="0"/>
              <a:t>m </a:t>
            </a:r>
            <a:r>
              <a:rPr lang="en-US" altLang="zh-TW" dirty="0"/>
              <a:t>descriptive features is: 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/>
              <a:t>Minkowski</a:t>
            </a:r>
            <a:r>
              <a:rPr lang="en-US" altLang="zh-TW" dirty="0"/>
              <a:t> distance with </a:t>
            </a:r>
            <a:r>
              <a:rPr lang="en-US" altLang="zh-TW" i="1" dirty="0"/>
              <a:t>p </a:t>
            </a:r>
            <a:r>
              <a:rPr lang="en-US" altLang="zh-TW" dirty="0"/>
              <a:t>= 1 is the Manhattan distance and with </a:t>
            </a:r>
            <a:r>
              <a:rPr lang="en-US" altLang="zh-TW" i="1" dirty="0"/>
              <a:t>p </a:t>
            </a:r>
            <a:r>
              <a:rPr lang="en-US" altLang="zh-TW" dirty="0"/>
              <a:t>= 2 is the Euclidean distance. 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9394F0-C967-1743-BAE1-C24A9935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93" y="2676183"/>
            <a:ext cx="4051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3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D6F87-8C54-9048-A553-EA05DFAD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Nearest Neighbor Algorithm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EB7F7-917E-DE45-98D5-763DDAE0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Require: </a:t>
            </a:r>
            <a:r>
              <a:rPr lang="en-US" altLang="zh-TW" dirty="0"/>
              <a:t>set of training instances</a:t>
            </a:r>
          </a:p>
          <a:p>
            <a:r>
              <a:rPr lang="en-US" altLang="zh-TW" dirty="0"/>
              <a:t> </a:t>
            </a:r>
            <a:r>
              <a:rPr lang="en-US" altLang="zh-TW" b="1" dirty="0"/>
              <a:t>Require: </a:t>
            </a:r>
            <a:r>
              <a:rPr lang="en-US" altLang="zh-TW" dirty="0"/>
              <a:t>a query/instance to be classified </a:t>
            </a:r>
          </a:p>
          <a:p>
            <a:pPr lvl="1"/>
            <a:r>
              <a:rPr lang="en-US" altLang="zh-TW" dirty="0"/>
              <a:t>1:  Iterate across the instances in memory and find the instance that is shortest distance from the query position in the feature space. </a:t>
            </a:r>
          </a:p>
          <a:p>
            <a:pPr lvl="1"/>
            <a:r>
              <a:rPr lang="en-US" altLang="zh-TW" dirty="0"/>
              <a:t>2:  Make a prediction for the query equal to the value of the target feature of the nearest neighbor. 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3836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21528</TotalTime>
  <Words>2686</Words>
  <Application>Microsoft Macintosh PowerPoint</Application>
  <PresentationFormat>如螢幕大小 (16:9)</PresentationFormat>
  <Paragraphs>630</Paragraphs>
  <Slides>67</Slides>
  <Notes>14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81" baseType="lpstr">
      <vt:lpstr>NimbusSanL</vt:lpstr>
      <vt:lpstr>Zapf Dingbats</vt:lpstr>
      <vt:lpstr>Arial</vt:lpstr>
      <vt:lpstr>Calibri</vt:lpstr>
      <vt:lpstr>Calibri Light</vt:lpstr>
      <vt:lpstr>Garamond</vt:lpstr>
      <vt:lpstr>Helvetica</vt:lpstr>
      <vt:lpstr>Helvetica Neue</vt:lpstr>
      <vt:lpstr>Palatino</vt:lpstr>
      <vt:lpstr>Times</vt:lpstr>
      <vt:lpstr>Times New Roman</vt:lpstr>
      <vt:lpstr>Wingdings</vt:lpstr>
      <vt:lpstr>Office 佈景主題</vt:lpstr>
      <vt:lpstr>Microsoft Equation 3.0</vt:lpstr>
      <vt:lpstr>Introduction to Similarity-based Learning</vt:lpstr>
      <vt:lpstr>Basic Idea Review: Similarity-based Learning</vt:lpstr>
      <vt:lpstr>k nearest neighbors</vt:lpstr>
      <vt:lpstr>A very fundamental step for all data mining techniques: </vt:lpstr>
      <vt:lpstr>Fundamentals behind Similarity-based Learning</vt:lpstr>
      <vt:lpstr>The Nearest Neighbor Algorithm Example</vt:lpstr>
      <vt:lpstr>Similarity Measures (1/2)</vt:lpstr>
      <vt:lpstr>Similarity Measures (2/2)</vt:lpstr>
      <vt:lpstr>The Nearest Neighbor Algorithm </vt:lpstr>
      <vt:lpstr>PowerPoint 簡報</vt:lpstr>
      <vt:lpstr>Data Normalization</vt:lpstr>
      <vt:lpstr>Data Normalization</vt:lpstr>
      <vt:lpstr>Data Normalization</vt:lpstr>
      <vt:lpstr>PowerPoint 簡報</vt:lpstr>
      <vt:lpstr>Categorical Attribute Example</vt:lpstr>
      <vt:lpstr>Categorical Attribute Example</vt:lpstr>
      <vt:lpstr>Common Similarity Measure (1/2)</vt:lpstr>
      <vt:lpstr>Common Similarity Measure (2/2)</vt:lpstr>
      <vt:lpstr>PowerPoint 簡報</vt:lpstr>
      <vt:lpstr>PowerPoint 簡報</vt:lpstr>
      <vt:lpstr>Item Recommender</vt:lpstr>
      <vt:lpstr>Machine Learning and Personalization</vt:lpstr>
      <vt:lpstr>PowerPoint 簡報</vt:lpstr>
      <vt:lpstr>My Rating for the Following Movies</vt:lpstr>
      <vt:lpstr>Amazon.com</vt:lpstr>
      <vt:lpstr>Application Scenario </vt:lpstr>
      <vt:lpstr>Movie Recommendation Example with the following user’s preference log</vt:lpstr>
      <vt:lpstr>Algorithms : K-Nearest Neighbors</vt:lpstr>
      <vt:lpstr>PowerPoint 簡報</vt:lpstr>
      <vt:lpstr>Similarity? Euclidean Distance 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Pearson Correlation</vt:lpstr>
      <vt:lpstr>Running Example</vt:lpstr>
      <vt:lpstr>Running Example</vt:lpstr>
      <vt:lpstr>PowerPoint 簡報</vt:lpstr>
      <vt:lpstr>Alternative: Item-Similarity (1/2) </vt:lpstr>
      <vt:lpstr>Alternative: Item-Similarity (2/2)</vt:lpstr>
      <vt:lpstr>PowerPoint 簡報</vt:lpstr>
      <vt:lpstr>PowerPoint 簡報</vt:lpstr>
      <vt:lpstr>KD Tree</vt:lpstr>
      <vt:lpstr>KD Tree: Construction </vt:lpstr>
      <vt:lpstr>KD Tree: Construction </vt:lpstr>
      <vt:lpstr>KD Tree: Construction </vt:lpstr>
      <vt:lpstr>KD Tree - Example </vt:lpstr>
      <vt:lpstr>KD Tree - Example </vt:lpstr>
      <vt:lpstr>KD Tree - Example </vt:lpstr>
      <vt:lpstr>KD Tree - Example 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PowerPoint 簡報</vt:lpstr>
      <vt:lpstr>NN example using kD trees</vt:lpstr>
      <vt:lpstr>NN example using kD trees (cont’d)</vt:lpstr>
      <vt:lpstr>NN example using kD trees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 and It Spark Implementations</dc:title>
  <cp:lastModifiedBy>tomoto923@gmail.com</cp:lastModifiedBy>
  <cp:revision>96</cp:revision>
  <dcterms:modified xsi:type="dcterms:W3CDTF">2022-12-22T05:35:36Z</dcterms:modified>
</cp:coreProperties>
</file>